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7"/>
  </p:notesMasterIdLst>
  <p:sldIdLst>
    <p:sldId id="426" r:id="rId2"/>
    <p:sldId id="428" r:id="rId3"/>
    <p:sldId id="320" r:id="rId4"/>
    <p:sldId id="322" r:id="rId5"/>
    <p:sldId id="429" r:id="rId6"/>
    <p:sldId id="395" r:id="rId7"/>
    <p:sldId id="396" r:id="rId8"/>
    <p:sldId id="397" r:id="rId9"/>
    <p:sldId id="311" r:id="rId10"/>
    <p:sldId id="390" r:id="rId11"/>
    <p:sldId id="413" r:id="rId12"/>
    <p:sldId id="384" r:id="rId13"/>
    <p:sldId id="389" r:id="rId14"/>
    <p:sldId id="393" r:id="rId15"/>
    <p:sldId id="394" r:id="rId16"/>
    <p:sldId id="425" r:id="rId17"/>
    <p:sldId id="335" r:id="rId18"/>
    <p:sldId id="331" r:id="rId19"/>
    <p:sldId id="332" r:id="rId20"/>
    <p:sldId id="336" r:id="rId21"/>
    <p:sldId id="349" r:id="rId22"/>
    <p:sldId id="351" r:id="rId23"/>
    <p:sldId id="345" r:id="rId24"/>
    <p:sldId id="350" r:id="rId25"/>
    <p:sldId id="346" r:id="rId26"/>
    <p:sldId id="352" r:id="rId27"/>
    <p:sldId id="348" r:id="rId28"/>
    <p:sldId id="353" r:id="rId29"/>
    <p:sldId id="411" r:id="rId30"/>
    <p:sldId id="359" r:id="rId31"/>
    <p:sldId id="363" r:id="rId32"/>
    <p:sldId id="361" r:id="rId33"/>
    <p:sldId id="362" r:id="rId34"/>
    <p:sldId id="427" r:id="rId35"/>
    <p:sldId id="354" r:id="rId36"/>
    <p:sldId id="355" r:id="rId37"/>
    <p:sldId id="414" r:id="rId38"/>
    <p:sldId id="416" r:id="rId39"/>
    <p:sldId id="364" r:id="rId40"/>
    <p:sldId id="402" r:id="rId41"/>
    <p:sldId id="403" r:id="rId42"/>
    <p:sldId id="404" r:id="rId43"/>
    <p:sldId id="405" r:id="rId44"/>
    <p:sldId id="406" r:id="rId45"/>
    <p:sldId id="407" r:id="rId46"/>
    <p:sldId id="408" r:id="rId47"/>
    <p:sldId id="409" r:id="rId48"/>
    <p:sldId id="410" r:id="rId49"/>
    <p:sldId id="420" r:id="rId50"/>
    <p:sldId id="380" r:id="rId51"/>
    <p:sldId id="372" r:id="rId52"/>
    <p:sldId id="373" r:id="rId53"/>
    <p:sldId id="374" r:id="rId54"/>
    <p:sldId id="376" r:id="rId55"/>
    <p:sldId id="375" r:id="rId56"/>
    <p:sldId id="412" r:id="rId57"/>
    <p:sldId id="378" r:id="rId58"/>
    <p:sldId id="377" r:id="rId59"/>
    <p:sldId id="399" r:id="rId60"/>
    <p:sldId id="319" r:id="rId61"/>
    <p:sldId id="318" r:id="rId62"/>
    <p:sldId id="313" r:id="rId63"/>
    <p:sldId id="424" r:id="rId64"/>
    <p:sldId id="304" r:id="rId65"/>
    <p:sldId id="325" r:id="rId66"/>
    <p:sldId id="305" r:id="rId67"/>
    <p:sldId id="306" r:id="rId68"/>
    <p:sldId id="307" r:id="rId69"/>
    <p:sldId id="365" r:id="rId70"/>
    <p:sldId id="327" r:id="rId71"/>
    <p:sldId id="366" r:id="rId72"/>
    <p:sldId id="368" r:id="rId73"/>
    <p:sldId id="326" r:id="rId74"/>
    <p:sldId id="423" r:id="rId75"/>
    <p:sldId id="422" r:id="rId7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393328"/>
        </a:solidFill>
        <a:effectLst/>
        <a:uFillTx/>
        <a:latin typeface="+mj-lt"/>
        <a:ea typeface="+mj-ea"/>
        <a:cs typeface="+mj-cs"/>
        <a:sym typeface="Helvetica Neue Light"/>
      </a:defRPr>
    </a:lvl1pPr>
    <a:lvl2pPr marL="0" marR="0" indent="22860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393328"/>
        </a:solidFill>
        <a:effectLst/>
        <a:uFillTx/>
        <a:latin typeface="+mj-lt"/>
        <a:ea typeface="+mj-ea"/>
        <a:cs typeface="+mj-cs"/>
        <a:sym typeface="Helvetica Neue Light"/>
      </a:defRPr>
    </a:lvl2pPr>
    <a:lvl3pPr marL="0" marR="0" indent="45720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393328"/>
        </a:solidFill>
        <a:effectLst/>
        <a:uFillTx/>
        <a:latin typeface="+mj-lt"/>
        <a:ea typeface="+mj-ea"/>
        <a:cs typeface="+mj-cs"/>
        <a:sym typeface="Helvetica Neue Light"/>
      </a:defRPr>
    </a:lvl3pPr>
    <a:lvl4pPr marL="0" marR="0" indent="68580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393328"/>
        </a:solidFill>
        <a:effectLst/>
        <a:uFillTx/>
        <a:latin typeface="+mj-lt"/>
        <a:ea typeface="+mj-ea"/>
        <a:cs typeface="+mj-cs"/>
        <a:sym typeface="Helvetica Neue Light"/>
      </a:defRPr>
    </a:lvl4pPr>
    <a:lvl5pPr marL="0" marR="0" indent="91440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393328"/>
        </a:solidFill>
        <a:effectLst/>
        <a:uFillTx/>
        <a:latin typeface="+mj-lt"/>
        <a:ea typeface="+mj-ea"/>
        <a:cs typeface="+mj-cs"/>
        <a:sym typeface="Helvetica Neue Light"/>
      </a:defRPr>
    </a:lvl5pPr>
    <a:lvl6pPr marL="0" marR="0" indent="114300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393328"/>
        </a:solidFill>
        <a:effectLst/>
        <a:uFillTx/>
        <a:latin typeface="+mj-lt"/>
        <a:ea typeface="+mj-ea"/>
        <a:cs typeface="+mj-cs"/>
        <a:sym typeface="Helvetica Neue Light"/>
      </a:defRPr>
    </a:lvl6pPr>
    <a:lvl7pPr marL="0" marR="0" indent="137160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393328"/>
        </a:solidFill>
        <a:effectLst/>
        <a:uFillTx/>
        <a:latin typeface="+mj-lt"/>
        <a:ea typeface="+mj-ea"/>
        <a:cs typeface="+mj-cs"/>
        <a:sym typeface="Helvetica Neue Light"/>
      </a:defRPr>
    </a:lvl7pPr>
    <a:lvl8pPr marL="0" marR="0" indent="160020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393328"/>
        </a:solidFill>
        <a:effectLst/>
        <a:uFillTx/>
        <a:latin typeface="+mj-lt"/>
        <a:ea typeface="+mj-ea"/>
        <a:cs typeface="+mj-cs"/>
        <a:sym typeface="Helvetica Neue Light"/>
      </a:defRPr>
    </a:lvl8pPr>
    <a:lvl9pPr marL="0" marR="0" indent="182880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393328"/>
        </a:solidFill>
        <a:effectLst/>
        <a:uFillTx/>
        <a:latin typeface="+mj-lt"/>
        <a:ea typeface="+mj-ea"/>
        <a:cs typeface="+mj-cs"/>
        <a:sym typeface="Helvetica Neue Light"/>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79F5"/>
    <a:srgbClr val="3C9A6F"/>
    <a:srgbClr val="004C18"/>
    <a:srgbClr val="00882B"/>
    <a:srgbClr val="7FBF7F"/>
    <a:srgbClr val="98B2F9"/>
    <a:srgbClr val="FF0000"/>
    <a:srgbClr val="595D64"/>
    <a:srgbClr val="C1E1FE"/>
    <a:srgbClr val="B087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5D5E72"/>
        </a:fontRef>
        <a:srgbClr val="5D5E72"/>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Ref idx="minor">
          <a:srgbClr val="5D5E72"/>
        </a:fontRef>
        <a:srgbClr val="5D5E72"/>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45" autoAdjust="0"/>
    <p:restoredTop sz="76465" autoAdjust="0"/>
  </p:normalViewPr>
  <p:slideViewPr>
    <p:cSldViewPr snapToGrid="0">
      <p:cViewPr varScale="1">
        <p:scale>
          <a:sx n="63" d="100"/>
          <a:sy n="63" d="100"/>
        </p:scale>
        <p:origin x="1512" y="48"/>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95" d="100"/>
          <a:sy n="95" d="100"/>
        </p:scale>
        <p:origin x="308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xfrm>
            <a:off x="1143000" y="685800"/>
            <a:ext cx="4572000" cy="3429000"/>
          </a:xfrm>
          <a:prstGeom prst="rect">
            <a:avLst/>
          </a:prstGeom>
        </p:spPr>
        <p:txBody>
          <a:bodyPr/>
          <a:lstStyle/>
          <a:p>
            <a:endParaRPr/>
          </a:p>
        </p:txBody>
      </p:sp>
      <p:sp>
        <p:nvSpPr>
          <p:cNvPr id="251" name="Shape 25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400">
        <a:latin typeface="Helvetica"/>
        <a:ea typeface="Helvetica"/>
        <a:cs typeface="Helvetica"/>
        <a:sym typeface="Helvetica"/>
      </a:defRPr>
    </a:lvl1pPr>
    <a:lvl2pPr indent="228600" defTabSz="457200" latinLnBrk="0">
      <a:defRPr sz="2400">
        <a:latin typeface="Helvetica"/>
        <a:ea typeface="Helvetica"/>
        <a:cs typeface="Helvetica"/>
        <a:sym typeface="Helvetica"/>
      </a:defRPr>
    </a:lvl2pPr>
    <a:lvl3pPr indent="457200" defTabSz="457200" latinLnBrk="0">
      <a:defRPr sz="2400">
        <a:latin typeface="Helvetica"/>
        <a:ea typeface="Helvetica"/>
        <a:cs typeface="Helvetica"/>
        <a:sym typeface="Helvetica"/>
      </a:defRPr>
    </a:lvl3pPr>
    <a:lvl4pPr indent="685800" defTabSz="457200" latinLnBrk="0">
      <a:defRPr sz="2400">
        <a:latin typeface="Helvetica"/>
        <a:ea typeface="Helvetica"/>
        <a:cs typeface="Helvetica"/>
        <a:sym typeface="Helvetica"/>
      </a:defRPr>
    </a:lvl4pPr>
    <a:lvl5pPr indent="914400" defTabSz="457200" latinLnBrk="0">
      <a:defRPr sz="2400">
        <a:latin typeface="Helvetica"/>
        <a:ea typeface="Helvetica"/>
        <a:cs typeface="Helvetica"/>
        <a:sym typeface="Helvetica"/>
      </a:defRPr>
    </a:lvl5pPr>
    <a:lvl6pPr indent="1143000" defTabSz="457200" latinLnBrk="0">
      <a:defRPr sz="2400">
        <a:latin typeface="Helvetica"/>
        <a:ea typeface="Helvetica"/>
        <a:cs typeface="Helvetica"/>
        <a:sym typeface="Helvetica"/>
      </a:defRPr>
    </a:lvl6pPr>
    <a:lvl7pPr indent="1371600" defTabSz="457200" latinLnBrk="0">
      <a:defRPr sz="2400">
        <a:latin typeface="Helvetica"/>
        <a:ea typeface="Helvetica"/>
        <a:cs typeface="Helvetica"/>
        <a:sym typeface="Helvetica"/>
      </a:defRPr>
    </a:lvl7pPr>
    <a:lvl8pPr indent="1600200" defTabSz="457200" latinLnBrk="0">
      <a:defRPr sz="2400">
        <a:latin typeface="Helvetica"/>
        <a:ea typeface="Helvetica"/>
        <a:cs typeface="Helvetica"/>
        <a:sym typeface="Helvetica"/>
      </a:defRPr>
    </a:lvl8pPr>
    <a:lvl9pPr indent="1828800" defTabSz="457200" latinLnBrk="0">
      <a:defRPr sz="2400">
        <a:latin typeface="Helvetica"/>
        <a:ea typeface="Helvetica"/>
        <a:cs typeface="Helvetica"/>
        <a:sym typeface="Helvetic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dirty="0"/>
              <a:t>Hello everyone, I’m Thomas and I’m going to be talking about Practical Path</a:t>
            </a:r>
            <a:r>
              <a:rPr lang="en-US" baseline="0" dirty="0"/>
              <a:t> Guiding for Efficient Light-Transport Simulation.</a:t>
            </a:r>
            <a:endParaRPr lang="en-US" dirty="0"/>
          </a:p>
          <a:p>
            <a:endParaRPr lang="en-US" dirty="0"/>
          </a:p>
        </p:txBody>
      </p:sp>
    </p:spTree>
    <p:extLst>
      <p:ext uri="{BB962C8B-B14F-4D97-AF65-F5344CB8AC3E}">
        <p14:creationId xmlns:p14="http://schemas.microsoft.com/office/powerpoint/2010/main" val="568780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I’d like to first consider the problem of how we can compute the incident radiance L in the first place.</a:t>
            </a:r>
          </a:p>
          <a:p>
            <a:endParaRPr lang="en-US" b="0" baseline="0" dirty="0"/>
          </a:p>
          <a:p>
            <a:r>
              <a:rPr lang="en-US" b="0" baseline="0" dirty="0"/>
              <a:t>More than 20 years ago, as the first person to implement a path guiding algorithm, Jensen proposed to read it off from his photon map.</a:t>
            </a:r>
          </a:p>
          <a:p>
            <a:endParaRPr lang="en-US" b="0" baseline="0" dirty="0"/>
          </a:p>
          <a:p>
            <a:r>
              <a:rPr lang="en-US" b="0" baseline="0" dirty="0"/>
              <a:t>A bunch of variations and improvements to his initial technique followed, until about 3 years ago, </a:t>
            </a:r>
            <a:r>
              <a:rPr lang="en-US" b="0" baseline="0" dirty="0" err="1"/>
              <a:t>Vorba</a:t>
            </a:r>
            <a:r>
              <a:rPr lang="en-US" b="0" baseline="0" dirty="0"/>
              <a:t> et al. introduced the additional usage of </a:t>
            </a:r>
            <a:r>
              <a:rPr lang="en-US" b="0" baseline="0" dirty="0" err="1"/>
              <a:t>importons</a:t>
            </a:r>
            <a:r>
              <a:rPr lang="en-US" b="0" baseline="0" dirty="0"/>
              <a:t> in an iterative ping-pong optimization scheme which---in combination with their other great additions---drastically improved upon previous work.</a:t>
            </a:r>
          </a:p>
          <a:p>
            <a:endParaRPr lang="en-US" b="0" baseline="0" dirty="0"/>
          </a:p>
          <a:p>
            <a:r>
              <a:rPr lang="en-US" b="0" baseline="0" dirty="0"/>
              <a:t>Unlike most previous work, we precompute L unidirectionally using path tracing. We cache radiance estimates at each path vertex, and we use those to populate our guiding distributions. </a:t>
            </a:r>
          </a:p>
          <a:p>
            <a:endParaRPr lang="en-US" b="0" baseline="0" dirty="0"/>
          </a:p>
          <a:p>
            <a:r>
              <a:rPr lang="en-US" b="0" baseline="0" dirty="0"/>
              <a:t>Thanks to our data structure </a:t>
            </a:r>
            <a:r>
              <a:rPr lang="en-US" b="1" baseline="0" dirty="0"/>
              <a:t>and</a:t>
            </a:r>
            <a:r>
              <a:rPr lang="en-US" b="0" baseline="0" dirty="0"/>
              <a:t> the iterated scheme we propose, we are able to obtain results which are on par or better than bidirectional techniques.</a:t>
            </a:r>
          </a:p>
          <a:p>
            <a:endParaRPr lang="en-US" b="0" baseline="0" dirty="0"/>
          </a:p>
          <a:p>
            <a:r>
              <a:rPr lang="en-US" b="0" baseline="0" dirty="0"/>
              <a:t>I’ll go into more detail about how our iterative approach works later on, and for now I’ll focus on how we store L.</a:t>
            </a:r>
          </a:p>
        </p:txBody>
      </p:sp>
    </p:spTree>
    <p:extLst>
      <p:ext uri="{BB962C8B-B14F-4D97-AF65-F5344CB8AC3E}">
        <p14:creationId xmlns:p14="http://schemas.microsoft.com/office/powerpoint/2010/main" val="2017922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dirty="0"/>
              <a:t>The incident radiance function is a light field. It has a spatial </a:t>
            </a:r>
            <a:r>
              <a:rPr lang="en-US" i="1" dirty="0"/>
              <a:t>and</a:t>
            </a:r>
            <a:r>
              <a:rPr lang="en-US" i="0" dirty="0"/>
              <a:t> a directional component.</a:t>
            </a:r>
          </a:p>
          <a:p>
            <a:pPr marL="0" marR="0" lvl="0" indent="0" defTabSz="457200" eaLnBrk="1" fontAlgn="auto" latinLnBrk="0" hangingPunct="1">
              <a:lnSpc>
                <a:spcPct val="100000"/>
              </a:lnSpc>
              <a:spcBef>
                <a:spcPts val="0"/>
              </a:spcBef>
              <a:spcAft>
                <a:spcPts val="0"/>
              </a:spcAft>
              <a:buClrTx/>
              <a:buSzTx/>
              <a:buFontTx/>
              <a:buNone/>
              <a:tabLst/>
              <a:defRPr/>
            </a:pPr>
            <a:endParaRPr lang="en-US" i="0" dirty="0"/>
          </a:p>
          <a:p>
            <a:pPr marL="0" marR="0" lvl="0" indent="0" defTabSz="457200" rtl="0" eaLnBrk="1" fontAlgn="auto" latinLnBrk="0" hangingPunct="1">
              <a:lnSpc>
                <a:spcPct val="100000"/>
              </a:lnSpc>
              <a:spcBef>
                <a:spcPts val="0"/>
              </a:spcBef>
              <a:spcAft>
                <a:spcPts val="0"/>
              </a:spcAft>
              <a:buClrTx/>
              <a:buSzTx/>
              <a:buFontTx/>
              <a:buNone/>
              <a:tabLst/>
              <a:defRPr/>
            </a:pPr>
            <a:r>
              <a:rPr lang="en-US" i="0" dirty="0"/>
              <a:t>We put the spatial component into an adaptively refined binary tree that spans the scene volume. Building the spatial tree is relatively straightforward, and therefore, in this presentation, I’ll only cover the directional component which was a bit more tricky for us to get right and I believe is more interesting.</a:t>
            </a:r>
            <a:endParaRPr lang="en-US" dirty="0"/>
          </a:p>
        </p:txBody>
      </p:sp>
    </p:spTree>
    <p:extLst>
      <p:ext uri="{BB962C8B-B14F-4D97-AF65-F5344CB8AC3E}">
        <p14:creationId xmlns:p14="http://schemas.microsoft.com/office/powerpoint/2010/main" val="1767370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We parametrize directions in terms of cylindrical coordinates and squish them a bit to get them in this nice 2D square domain. The main question here is: How do we discretize this 2D domain in a smart way.</a:t>
            </a:r>
          </a:p>
        </p:txBody>
      </p:sp>
    </p:spTree>
    <p:extLst>
      <p:ext uri="{BB962C8B-B14F-4D97-AF65-F5344CB8AC3E}">
        <p14:creationId xmlns:p14="http://schemas.microsoft.com/office/powerpoint/2010/main" val="60661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Let’s first look at how Jensen did it originally. He simply stored his photons in a regular grid. Now if we wanted to have a higher resolution in this red region, maybe because more photons happened to be there, then we’d need to increase the resolution everywhere. This leads not only to excessive memory usage, but also to overfitting because in some regions there will be too few photons to properly populate the high-resolution grid.</a:t>
            </a:r>
          </a:p>
          <a:p>
            <a:endParaRPr lang="en-US" dirty="0"/>
          </a:p>
          <a:p>
            <a:r>
              <a:rPr lang="en-US" dirty="0"/>
              <a:t>In conclusion, a regular grid is not suitable. Something adaptive is needed.</a:t>
            </a:r>
          </a:p>
        </p:txBody>
      </p:sp>
    </p:spTree>
    <p:extLst>
      <p:ext uri="{BB962C8B-B14F-4D97-AF65-F5344CB8AC3E}">
        <p14:creationId xmlns:p14="http://schemas.microsoft.com/office/powerpoint/2010/main" val="3757130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err="1"/>
              <a:t>Vorba</a:t>
            </a:r>
            <a:r>
              <a:rPr lang="en-US" dirty="0"/>
              <a:t> et al. also recognized the problem of adaptivity, and so they propose to represent the function as a mixture of gaussian distributions, which they train in an iterative manner.</a:t>
            </a:r>
          </a:p>
          <a:p>
            <a:endParaRPr lang="en-US" dirty="0"/>
          </a:p>
          <a:p>
            <a:r>
              <a:rPr lang="en-US" dirty="0"/>
              <a:t>These gaussians are extremely adaptive, which leads to a very low memory usage, and a good fit to high-frequency features.</a:t>
            </a:r>
          </a:p>
          <a:p>
            <a:endParaRPr lang="en-US" dirty="0"/>
          </a:p>
          <a:p>
            <a:r>
              <a:rPr lang="en-US" dirty="0"/>
              <a:t>There is just one problem: As commonly done, the gaussians are trained with the expectation maximization algorithm, which only converges to local optima. So even if there was noise-free input---which there never is---there is still no guarantee for a good fit. We found that in some cases this leads to robustness issues.</a:t>
            </a:r>
          </a:p>
        </p:txBody>
      </p:sp>
    </p:spTree>
    <p:extLst>
      <p:ext uri="{BB962C8B-B14F-4D97-AF65-F5344CB8AC3E}">
        <p14:creationId xmlns:p14="http://schemas.microsoft.com/office/powerpoint/2010/main" val="3143993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Since we like the adaptivity of the gaussian mixtures, but we also want the robustness of a grid-like structure, we chose something </a:t>
            </a:r>
            <a:r>
              <a:rPr lang="en-US" dirty="0" err="1"/>
              <a:t>inbetween</a:t>
            </a:r>
            <a:r>
              <a:rPr lang="en-US" dirty="0"/>
              <a:t>. We use a quadtree, which we refine in an adaptive fashion within our own iterated training approach.</a:t>
            </a:r>
          </a:p>
          <a:p>
            <a:endParaRPr lang="en-US" dirty="0"/>
          </a:p>
          <a:p>
            <a:r>
              <a:rPr lang="en-US" dirty="0"/>
              <a:t>This data structure retains adaptivity and also low memory, although, admittedly, the memory usage of one of our quadtrees it is a bit higher than the memory usage of one of </a:t>
            </a:r>
            <a:r>
              <a:rPr lang="en-US" dirty="0" err="1"/>
              <a:t>Vorba’s</a:t>
            </a:r>
            <a:r>
              <a:rPr lang="en-US" dirty="0"/>
              <a:t> gaussian mixture models.</a:t>
            </a:r>
          </a:p>
          <a:p>
            <a:endParaRPr lang="en-US" dirty="0"/>
          </a:p>
          <a:p>
            <a:r>
              <a:rPr lang="en-US" dirty="0"/>
              <a:t>The big selling point here is that in contrast to the expectation maximization algorithm the precomputation for a given quadtree converges to the global optimum, and in fact equals the optimum in expectation</a:t>
            </a:r>
            <a:r>
              <a:rPr lang="en-US" i="0" dirty="0"/>
              <a:t>.</a:t>
            </a:r>
            <a:endParaRPr lang="en-US" dirty="0"/>
          </a:p>
        </p:txBody>
      </p:sp>
    </p:spTree>
    <p:extLst>
      <p:ext uri="{BB962C8B-B14F-4D97-AF65-F5344CB8AC3E}">
        <p14:creationId xmlns:p14="http://schemas.microsoft.com/office/powerpoint/2010/main" val="162320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de-DE" dirty="0"/>
              <a:t>Here I am </a:t>
            </a:r>
            <a:r>
              <a:rPr lang="de-DE" dirty="0" err="1"/>
              <a:t>comparing</a:t>
            </a:r>
            <a:r>
              <a:rPr lang="de-DE" dirty="0"/>
              <a:t> </a:t>
            </a:r>
            <a:r>
              <a:rPr lang="de-DE" dirty="0" err="1"/>
              <a:t>directional</a:t>
            </a:r>
            <a:r>
              <a:rPr lang="de-DE" dirty="0"/>
              <a:t> </a:t>
            </a:r>
            <a:r>
              <a:rPr lang="de-DE" dirty="0" err="1"/>
              <a:t>components</a:t>
            </a:r>
            <a:r>
              <a:rPr lang="de-DE" dirty="0"/>
              <a:t> </a:t>
            </a:r>
            <a:r>
              <a:rPr lang="de-DE" dirty="0" err="1"/>
              <a:t>guiding</a:t>
            </a:r>
            <a:r>
              <a:rPr lang="de-DE" dirty="0"/>
              <a:t> </a:t>
            </a:r>
            <a:r>
              <a:rPr lang="de-DE" dirty="0" err="1"/>
              <a:t>distributions</a:t>
            </a:r>
            <a:r>
              <a:rPr lang="de-DE" dirty="0"/>
              <a:t> </a:t>
            </a:r>
            <a:r>
              <a:rPr lang="de-DE" dirty="0" err="1"/>
              <a:t>from</a:t>
            </a:r>
            <a:r>
              <a:rPr lang="de-DE" dirty="0"/>
              <a:t> an </a:t>
            </a:r>
            <a:r>
              <a:rPr lang="de-DE" dirty="0" err="1"/>
              <a:t>actual</a:t>
            </a:r>
            <a:r>
              <a:rPr lang="de-DE" dirty="0"/>
              <a:t> </a:t>
            </a:r>
            <a:r>
              <a:rPr lang="de-DE" dirty="0" err="1"/>
              <a:t>rendering</a:t>
            </a:r>
            <a:r>
              <a:rPr lang="de-DE" dirty="0"/>
              <a:t> at an </a:t>
            </a:r>
            <a:r>
              <a:rPr lang="de-DE" dirty="0" err="1"/>
              <a:t>oscillating</a:t>
            </a:r>
            <a:r>
              <a:rPr lang="de-DE" dirty="0"/>
              <a:t> </a:t>
            </a:r>
            <a:r>
              <a:rPr lang="de-DE" dirty="0" err="1"/>
              <a:t>spatial</a:t>
            </a:r>
            <a:r>
              <a:rPr lang="de-DE" dirty="0"/>
              <a:t> </a:t>
            </a:r>
            <a:r>
              <a:rPr lang="de-DE" dirty="0" err="1"/>
              <a:t>location</a:t>
            </a:r>
            <a:r>
              <a:rPr lang="de-DE" dirty="0"/>
              <a:t>.</a:t>
            </a:r>
          </a:p>
          <a:p>
            <a:endParaRPr lang="de-DE" dirty="0"/>
          </a:p>
          <a:p>
            <a:r>
              <a:rPr lang="de-DE" dirty="0"/>
              <a:t>On </a:t>
            </a:r>
            <a:r>
              <a:rPr lang="de-DE" dirty="0" err="1"/>
              <a:t>the</a:t>
            </a:r>
            <a:r>
              <a:rPr lang="de-DE" dirty="0"/>
              <a:t> </a:t>
            </a:r>
            <a:r>
              <a:rPr lang="de-DE" dirty="0" err="1"/>
              <a:t>left</a:t>
            </a:r>
            <a:r>
              <a:rPr lang="de-DE" dirty="0"/>
              <a:t> </a:t>
            </a:r>
            <a:r>
              <a:rPr lang="de-DE" dirty="0" err="1"/>
              <a:t>we</a:t>
            </a:r>
            <a:r>
              <a:rPr lang="de-DE" dirty="0"/>
              <a:t> </a:t>
            </a:r>
            <a:r>
              <a:rPr lang="de-DE" dirty="0" err="1"/>
              <a:t>have</a:t>
            </a:r>
            <a:r>
              <a:rPr lang="de-DE" dirty="0"/>
              <a:t> </a:t>
            </a:r>
            <a:r>
              <a:rPr lang="de-DE" dirty="0" err="1"/>
              <a:t>the</a:t>
            </a:r>
            <a:r>
              <a:rPr lang="de-DE" dirty="0"/>
              <a:t> </a:t>
            </a:r>
            <a:r>
              <a:rPr lang="de-DE" dirty="0" err="1"/>
              <a:t>gaussian</a:t>
            </a:r>
            <a:r>
              <a:rPr lang="de-DE" dirty="0"/>
              <a:t> </a:t>
            </a:r>
            <a:r>
              <a:rPr lang="de-DE" dirty="0" err="1"/>
              <a:t>mixtures</a:t>
            </a:r>
            <a:r>
              <a:rPr lang="de-DE" dirty="0"/>
              <a:t> </a:t>
            </a:r>
            <a:r>
              <a:rPr lang="de-DE" dirty="0" err="1"/>
              <a:t>by</a:t>
            </a:r>
            <a:r>
              <a:rPr lang="de-DE" dirty="0"/>
              <a:t> </a:t>
            </a:r>
            <a:r>
              <a:rPr lang="de-DE" dirty="0" err="1"/>
              <a:t>Vorba</a:t>
            </a:r>
            <a:r>
              <a:rPr lang="de-DE" dirty="0"/>
              <a:t> et al., in </a:t>
            </a:r>
            <a:r>
              <a:rPr lang="de-DE" dirty="0" err="1"/>
              <a:t>the</a:t>
            </a:r>
            <a:r>
              <a:rPr lang="de-DE" dirty="0"/>
              <a:t> </a:t>
            </a:r>
            <a:r>
              <a:rPr lang="de-DE" dirty="0" err="1"/>
              <a:t>middle</a:t>
            </a:r>
            <a:r>
              <a:rPr lang="de-DE" dirty="0"/>
              <a:t> </a:t>
            </a:r>
            <a:r>
              <a:rPr lang="de-DE" dirty="0" err="1"/>
              <a:t>we</a:t>
            </a:r>
            <a:r>
              <a:rPr lang="de-DE" dirty="0"/>
              <a:t> </a:t>
            </a:r>
            <a:r>
              <a:rPr lang="de-DE" dirty="0" err="1"/>
              <a:t>have</a:t>
            </a:r>
            <a:r>
              <a:rPr lang="de-DE" dirty="0"/>
              <a:t> a </a:t>
            </a:r>
            <a:r>
              <a:rPr lang="de-DE" dirty="0" err="1"/>
              <a:t>reference</a:t>
            </a:r>
            <a:r>
              <a:rPr lang="de-DE" dirty="0"/>
              <a:t> </a:t>
            </a:r>
            <a:r>
              <a:rPr lang="de-DE" dirty="0" err="1"/>
              <a:t>solution</a:t>
            </a:r>
            <a:r>
              <a:rPr lang="de-DE" dirty="0"/>
              <a:t> on a </a:t>
            </a:r>
            <a:r>
              <a:rPr lang="de-DE" dirty="0" err="1"/>
              <a:t>regular</a:t>
            </a:r>
            <a:r>
              <a:rPr lang="de-DE" dirty="0"/>
              <a:t> </a:t>
            </a:r>
            <a:r>
              <a:rPr lang="de-DE" dirty="0" err="1"/>
              <a:t>grid</a:t>
            </a:r>
            <a:r>
              <a:rPr lang="de-DE" dirty="0"/>
              <a:t>, and on </a:t>
            </a:r>
            <a:r>
              <a:rPr lang="de-DE" dirty="0" err="1"/>
              <a:t>the</a:t>
            </a:r>
            <a:r>
              <a:rPr lang="de-DE" dirty="0"/>
              <a:t> </a:t>
            </a:r>
            <a:r>
              <a:rPr lang="de-DE" dirty="0" err="1"/>
              <a:t>right</a:t>
            </a:r>
            <a:r>
              <a:rPr lang="de-DE" dirty="0"/>
              <a:t> </a:t>
            </a:r>
            <a:r>
              <a:rPr lang="de-DE" dirty="0" err="1"/>
              <a:t>there</a:t>
            </a:r>
            <a:r>
              <a:rPr lang="de-DE" dirty="0"/>
              <a:t> </a:t>
            </a:r>
            <a:r>
              <a:rPr lang="de-DE" dirty="0" err="1"/>
              <a:t>are</a:t>
            </a:r>
            <a:r>
              <a:rPr lang="de-DE" dirty="0"/>
              <a:t> </a:t>
            </a:r>
            <a:r>
              <a:rPr lang="de-DE" dirty="0" err="1"/>
              <a:t>our</a:t>
            </a:r>
            <a:r>
              <a:rPr lang="de-DE" dirty="0"/>
              <a:t> </a:t>
            </a:r>
            <a:r>
              <a:rPr lang="de-DE" dirty="0" err="1"/>
              <a:t>quadtrees</a:t>
            </a:r>
            <a:r>
              <a:rPr lang="de-DE" dirty="0"/>
              <a:t>.</a:t>
            </a:r>
          </a:p>
          <a:p>
            <a:endParaRPr lang="de-DE" dirty="0"/>
          </a:p>
          <a:p>
            <a:r>
              <a:rPr lang="de-DE" dirty="0" err="1"/>
              <a:t>Have</a:t>
            </a:r>
            <a:r>
              <a:rPr lang="de-DE" dirty="0"/>
              <a:t> a </a:t>
            </a:r>
            <a:r>
              <a:rPr lang="de-DE" dirty="0" err="1"/>
              <a:t>look</a:t>
            </a:r>
            <a:r>
              <a:rPr lang="de-DE" dirty="0"/>
              <a:t> at </a:t>
            </a:r>
            <a:r>
              <a:rPr lang="de-DE" dirty="0" err="1"/>
              <a:t>the</a:t>
            </a:r>
            <a:r>
              <a:rPr lang="de-DE" dirty="0"/>
              <a:t> top </a:t>
            </a:r>
            <a:r>
              <a:rPr lang="de-DE" dirty="0" err="1"/>
              <a:t>of</a:t>
            </a:r>
            <a:r>
              <a:rPr lang="de-DE" dirty="0"/>
              <a:t> </a:t>
            </a:r>
            <a:r>
              <a:rPr lang="de-DE" dirty="0" err="1"/>
              <a:t>these</a:t>
            </a:r>
            <a:r>
              <a:rPr lang="de-DE" dirty="0"/>
              <a:t> </a:t>
            </a:r>
            <a:r>
              <a:rPr lang="de-DE" dirty="0" err="1"/>
              <a:t>distributions</a:t>
            </a:r>
            <a:r>
              <a:rPr lang="de-DE" dirty="0"/>
              <a:t>. The </a:t>
            </a:r>
            <a:r>
              <a:rPr lang="de-DE" dirty="0" err="1"/>
              <a:t>red</a:t>
            </a:r>
            <a:r>
              <a:rPr lang="de-DE" dirty="0"/>
              <a:t> </a:t>
            </a:r>
            <a:r>
              <a:rPr lang="de-DE" dirty="0" err="1"/>
              <a:t>peaks</a:t>
            </a:r>
            <a:r>
              <a:rPr lang="de-DE" dirty="0"/>
              <a:t> </a:t>
            </a:r>
            <a:r>
              <a:rPr lang="de-DE" dirty="0" err="1"/>
              <a:t>indicate</a:t>
            </a:r>
            <a:r>
              <a:rPr lang="de-DE" dirty="0"/>
              <a:t> </a:t>
            </a:r>
            <a:r>
              <a:rPr lang="de-DE" dirty="0" err="1"/>
              <a:t>distinct</a:t>
            </a:r>
            <a:r>
              <a:rPr lang="de-DE" dirty="0"/>
              <a:t> </a:t>
            </a:r>
            <a:r>
              <a:rPr lang="de-DE" dirty="0" err="1"/>
              <a:t>modes</a:t>
            </a:r>
            <a:r>
              <a:rPr lang="de-DE" dirty="0"/>
              <a:t> </a:t>
            </a:r>
            <a:r>
              <a:rPr lang="de-DE" dirty="0" err="1"/>
              <a:t>of</a:t>
            </a:r>
            <a:r>
              <a:rPr lang="de-DE" dirty="0"/>
              <a:t> large </a:t>
            </a:r>
            <a:r>
              <a:rPr lang="de-DE" dirty="0" err="1"/>
              <a:t>magnitude</a:t>
            </a:r>
            <a:r>
              <a:rPr lang="de-DE" dirty="0"/>
              <a:t>. </a:t>
            </a:r>
            <a:r>
              <a:rPr lang="de-DE" dirty="0" err="1"/>
              <a:t>They</a:t>
            </a:r>
            <a:r>
              <a:rPr lang="de-DE" dirty="0"/>
              <a:t> </a:t>
            </a:r>
            <a:r>
              <a:rPr lang="de-DE" dirty="0" err="1"/>
              <a:t>are</a:t>
            </a:r>
            <a:r>
              <a:rPr lang="de-DE" dirty="0"/>
              <a:t> </a:t>
            </a:r>
            <a:r>
              <a:rPr lang="de-DE" dirty="0" err="1"/>
              <a:t>by</a:t>
            </a:r>
            <a:r>
              <a:rPr lang="de-DE" dirty="0"/>
              <a:t> </a:t>
            </a:r>
            <a:r>
              <a:rPr lang="de-DE" dirty="0" err="1"/>
              <a:t>far</a:t>
            </a:r>
            <a:r>
              <a:rPr lang="de-DE" dirty="0"/>
              <a:t> </a:t>
            </a:r>
            <a:r>
              <a:rPr lang="de-DE" dirty="0" err="1"/>
              <a:t>the</a:t>
            </a:r>
            <a:r>
              <a:rPr lang="de-DE" dirty="0"/>
              <a:t> </a:t>
            </a:r>
            <a:r>
              <a:rPr lang="de-DE" dirty="0" err="1"/>
              <a:t>most</a:t>
            </a:r>
            <a:r>
              <a:rPr lang="de-DE" dirty="0"/>
              <a:t> </a:t>
            </a:r>
            <a:r>
              <a:rPr lang="de-DE" dirty="0" err="1"/>
              <a:t>important</a:t>
            </a:r>
            <a:r>
              <a:rPr lang="de-DE" dirty="0"/>
              <a:t> </a:t>
            </a:r>
            <a:r>
              <a:rPr lang="de-DE" dirty="0" err="1"/>
              <a:t>part</a:t>
            </a:r>
            <a:r>
              <a:rPr lang="de-DE" dirty="0"/>
              <a:t> </a:t>
            </a:r>
            <a:r>
              <a:rPr lang="de-DE" dirty="0" err="1"/>
              <a:t>to</a:t>
            </a:r>
            <a:r>
              <a:rPr lang="de-DE" dirty="0"/>
              <a:t> </a:t>
            </a:r>
            <a:r>
              <a:rPr lang="de-DE" dirty="0" err="1"/>
              <a:t>capture</a:t>
            </a:r>
            <a:r>
              <a:rPr lang="de-DE" dirty="0"/>
              <a:t>. The </a:t>
            </a:r>
            <a:r>
              <a:rPr lang="de-DE" dirty="0" err="1"/>
              <a:t>gaussian</a:t>
            </a:r>
            <a:r>
              <a:rPr lang="de-DE" dirty="0"/>
              <a:t> </a:t>
            </a:r>
            <a:r>
              <a:rPr lang="de-DE" dirty="0" err="1"/>
              <a:t>mixtures</a:t>
            </a:r>
            <a:r>
              <a:rPr lang="de-DE" dirty="0"/>
              <a:t> on </a:t>
            </a:r>
            <a:r>
              <a:rPr lang="de-DE" dirty="0" err="1"/>
              <a:t>the</a:t>
            </a:r>
            <a:r>
              <a:rPr lang="de-DE" dirty="0"/>
              <a:t> </a:t>
            </a:r>
            <a:r>
              <a:rPr lang="de-DE" dirty="0" err="1"/>
              <a:t>left</a:t>
            </a:r>
            <a:r>
              <a:rPr lang="de-DE" dirty="0"/>
              <a:t> </a:t>
            </a:r>
            <a:r>
              <a:rPr lang="de-DE" dirty="0" err="1"/>
              <a:t>sporadically</a:t>
            </a:r>
            <a:r>
              <a:rPr lang="de-DE" dirty="0"/>
              <a:t> </a:t>
            </a:r>
            <a:r>
              <a:rPr lang="de-DE" dirty="0" err="1"/>
              <a:t>fail</a:t>
            </a:r>
            <a:r>
              <a:rPr lang="de-DE" dirty="0"/>
              <a:t> </a:t>
            </a:r>
            <a:r>
              <a:rPr lang="de-DE" dirty="0" err="1"/>
              <a:t>to</a:t>
            </a:r>
            <a:r>
              <a:rPr lang="de-DE" dirty="0"/>
              <a:t> </a:t>
            </a:r>
            <a:r>
              <a:rPr lang="de-DE" dirty="0" err="1"/>
              <a:t>capture</a:t>
            </a:r>
            <a:r>
              <a:rPr lang="de-DE" dirty="0"/>
              <a:t> </a:t>
            </a:r>
            <a:r>
              <a:rPr lang="de-DE" dirty="0" err="1"/>
              <a:t>these</a:t>
            </a:r>
            <a:r>
              <a:rPr lang="de-DE" dirty="0"/>
              <a:t> large </a:t>
            </a:r>
            <a:r>
              <a:rPr lang="de-DE" dirty="0" err="1"/>
              <a:t>peaks</a:t>
            </a:r>
            <a:r>
              <a:rPr lang="de-DE" dirty="0"/>
              <a:t> and </a:t>
            </a:r>
            <a:r>
              <a:rPr lang="de-DE" dirty="0" err="1"/>
              <a:t>smear</a:t>
            </a:r>
            <a:r>
              <a:rPr lang="de-DE" dirty="0"/>
              <a:t> </a:t>
            </a:r>
            <a:r>
              <a:rPr lang="de-DE" dirty="0" err="1"/>
              <a:t>them</a:t>
            </a:r>
            <a:r>
              <a:rPr lang="de-DE" dirty="0"/>
              <a:t> out </a:t>
            </a:r>
            <a:r>
              <a:rPr lang="de-DE" dirty="0" err="1"/>
              <a:t>significantly</a:t>
            </a:r>
            <a:r>
              <a:rPr lang="de-DE" dirty="0"/>
              <a:t>, </a:t>
            </a:r>
            <a:r>
              <a:rPr lang="de-DE" dirty="0" err="1"/>
              <a:t>whereas</a:t>
            </a:r>
            <a:r>
              <a:rPr lang="de-DE" dirty="0"/>
              <a:t> </a:t>
            </a:r>
            <a:r>
              <a:rPr lang="de-DE" dirty="0" err="1"/>
              <a:t>our</a:t>
            </a:r>
            <a:r>
              <a:rPr lang="de-DE" dirty="0"/>
              <a:t> </a:t>
            </a:r>
            <a:r>
              <a:rPr lang="de-DE" dirty="0" err="1"/>
              <a:t>quadtrees</a:t>
            </a:r>
            <a:r>
              <a:rPr lang="de-DE" dirty="0"/>
              <a:t> on </a:t>
            </a:r>
            <a:r>
              <a:rPr lang="de-DE" dirty="0" err="1"/>
              <a:t>the</a:t>
            </a:r>
            <a:r>
              <a:rPr lang="de-DE" dirty="0"/>
              <a:t> </a:t>
            </a:r>
            <a:r>
              <a:rPr lang="de-DE" dirty="0" err="1"/>
              <a:t>right</a:t>
            </a:r>
            <a:r>
              <a:rPr lang="de-DE" dirty="0"/>
              <a:t> </a:t>
            </a:r>
            <a:r>
              <a:rPr lang="de-DE" dirty="0" err="1"/>
              <a:t>reliably</a:t>
            </a:r>
            <a:r>
              <a:rPr lang="de-DE" dirty="0"/>
              <a:t> </a:t>
            </a:r>
            <a:r>
              <a:rPr lang="de-DE" dirty="0" err="1"/>
              <a:t>capture</a:t>
            </a:r>
            <a:r>
              <a:rPr lang="de-DE" dirty="0"/>
              <a:t> </a:t>
            </a:r>
            <a:r>
              <a:rPr lang="de-DE" dirty="0" err="1"/>
              <a:t>them</a:t>
            </a:r>
            <a:r>
              <a:rPr lang="de-DE" dirty="0"/>
              <a:t> </a:t>
            </a:r>
            <a:r>
              <a:rPr lang="de-DE" dirty="0" err="1"/>
              <a:t>with</a:t>
            </a:r>
            <a:r>
              <a:rPr lang="de-DE" dirty="0"/>
              <a:t> high </a:t>
            </a:r>
            <a:r>
              <a:rPr lang="de-DE" dirty="0" err="1"/>
              <a:t>precision</a:t>
            </a:r>
            <a:r>
              <a:rPr lang="de-DE" dirty="0"/>
              <a:t>.</a:t>
            </a:r>
            <a:endParaRPr lang="en-US" dirty="0"/>
          </a:p>
        </p:txBody>
      </p:sp>
    </p:spTree>
    <p:extLst>
      <p:ext uri="{BB962C8B-B14F-4D97-AF65-F5344CB8AC3E}">
        <p14:creationId xmlns:p14="http://schemas.microsoft.com/office/powerpoint/2010/main" val="4138057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So now that we’ve seen how to precompute and store the incident radiance function, let’s have a look at how it fits into our path guiding pipeline.</a:t>
            </a:r>
          </a:p>
        </p:txBody>
      </p:sp>
    </p:spTree>
    <p:extLst>
      <p:ext uri="{BB962C8B-B14F-4D97-AF65-F5344CB8AC3E}">
        <p14:creationId xmlns:p14="http://schemas.microsoft.com/office/powerpoint/2010/main" val="3169899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izenplatzhal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dirty="0"/>
                  <a:t>First, we load a scene. Then, we precompute an approximate version of L with path tracing.</a:t>
                </a:r>
              </a:p>
              <a:p>
                <a:pPr marL="0" marR="0" lvl="0" indent="0" defTabSz="457200" eaLnBrk="1" fontAlgn="auto" latinLnBrk="0" hangingPunct="1">
                  <a:lnSpc>
                    <a:spcPct val="100000"/>
                  </a:lnSpc>
                  <a:spcBef>
                    <a:spcPts val="0"/>
                  </a:spcBef>
                  <a:spcAft>
                    <a:spcPts val="0"/>
                  </a:spcAft>
                  <a:buClrTx/>
                  <a:buSzTx/>
                  <a:buFontTx/>
                  <a:buNone/>
                  <a:tabLst/>
                  <a:defRPr/>
                </a:pPr>
                <a:endParaRPr lang="en-US" dirty="0"/>
              </a:p>
              <a:p>
                <a:pPr marL="0" marR="0" lvl="0" indent="0" defTabSz="457200" eaLnBrk="1" fontAlgn="auto" latinLnBrk="0" hangingPunct="1">
                  <a:lnSpc>
                    <a:spcPct val="100000"/>
                  </a:lnSpc>
                  <a:spcBef>
                    <a:spcPts val="0"/>
                  </a:spcBef>
                  <a:spcAft>
                    <a:spcPts val="0"/>
                  </a:spcAft>
                  <a:buClrTx/>
                  <a:buSzTx/>
                  <a:buFontTx/>
                  <a:buNone/>
                  <a:tabLst/>
                  <a:defRPr/>
                </a:pPr>
                <a:r>
                  <a:rPr lang="en-US" dirty="0"/>
                  <a:t>As I have mentioned before, iterating this precomputation pays off significantly. Essentially, we precompute a sequence of guiding distributions, where each computation is guided by the result of the previous one.</a:t>
                </a:r>
              </a:p>
              <a:p>
                <a:pPr marL="0" marR="0" lvl="0" indent="0" defTabSz="457200" eaLnBrk="1" fontAlgn="auto" latinLnBrk="0" hangingPunct="1">
                  <a:lnSpc>
                    <a:spcPct val="100000"/>
                  </a:lnSpc>
                  <a:spcBef>
                    <a:spcPts val="0"/>
                  </a:spcBef>
                  <a:spcAft>
                    <a:spcPts val="0"/>
                  </a:spcAft>
                  <a:buClrTx/>
                  <a:buSzTx/>
                  <a:buFontTx/>
                  <a:buNone/>
                  <a:tabLst/>
                  <a:defRPr/>
                </a:pPr>
                <a:endParaRPr lang="en-US" dirty="0"/>
              </a:p>
              <a:p>
                <a:pPr marL="0" marR="0" lvl="0" indent="0" defTabSz="457200" eaLnBrk="1" fontAlgn="auto" latinLnBrk="0" hangingPunct="1">
                  <a:lnSpc>
                    <a:spcPct val="100000"/>
                  </a:lnSpc>
                  <a:spcBef>
                    <a:spcPts val="0"/>
                  </a:spcBef>
                  <a:spcAft>
                    <a:spcPts val="0"/>
                  </a:spcAft>
                  <a:buClrTx/>
                  <a:buSzTx/>
                  <a:buFontTx/>
                  <a:buNone/>
                  <a:tabLst/>
                  <a:defRPr/>
                </a:pPr>
                <a:r>
                  <a:rPr lang="en-US" dirty="0"/>
                  <a:t>So, once we are done iterating on the guiding distribution we will actually render the image, guided by the result of the final iteration of this precomputation.</a:t>
                </a:r>
              </a:p>
              <a:p>
                <a:pPr marL="0" marR="0" lvl="0" indent="0" defTabSz="457200" eaLnBrk="1" fontAlgn="auto" latinLnBrk="0" hangingPunct="1">
                  <a:lnSpc>
                    <a:spcPct val="100000"/>
                  </a:lnSpc>
                  <a:spcBef>
                    <a:spcPts val="0"/>
                  </a:spcBef>
                  <a:spcAft>
                    <a:spcPts val="0"/>
                  </a:spcAft>
                  <a:buClrTx/>
                  <a:buSzTx/>
                  <a:buFontTx/>
                  <a:buNone/>
                  <a:tabLst/>
                  <a:defRPr/>
                </a:pPr>
                <a:endParaRPr lang="en-US" i="0" u="none" dirty="0"/>
              </a:p>
              <a:p>
                <a:pPr marL="0" marR="0" lvl="0" indent="0" defTabSz="457200" eaLnBrk="1" fontAlgn="auto" latinLnBrk="0" hangingPunct="1">
                  <a:lnSpc>
                    <a:spcPct val="100000"/>
                  </a:lnSpc>
                  <a:spcBef>
                    <a:spcPts val="0"/>
                  </a:spcBef>
                  <a:spcAft>
                    <a:spcPts val="0"/>
                  </a:spcAft>
                  <a:buClrTx/>
                  <a:buSzTx/>
                  <a:buFontTx/>
                  <a:buNone/>
                  <a:tabLst/>
                  <a:defRPr/>
                </a:pPr>
                <a:r>
                  <a:rPr lang="en-US" i="0" dirty="0"/>
                  <a:t>Now, there is one big issue with this pipeline. The precomputation can take minutes to hours, and it needs to happen before you can see a preview of what the rendered image is going to look like! If you are an artist and you made a change to the scene, you don’t want to wait minutes to hours until you can see what kind of effect it has.</a:t>
                </a:r>
              </a:p>
            </p:txBody>
          </p:sp>
        </mc:Choice>
        <mc:Fallback xmlns="">
          <p:sp>
            <p:nvSpPr>
              <p:cNvPr id="3" name="Notizenplatzhal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dirty="0"/>
                  <a:t>First, once we have a scene we want to render, we precompute an approximate version of L over the entire spatial domain of x and the directional domain of </a:t>
                </a:r>
                <a:r>
                  <a:rPr lang="de-CH" i="0">
                    <a:solidFill>
                      <a:schemeClr val="accent5">
                        <a:lumMod val="60000"/>
                        <a:lumOff val="40000"/>
                      </a:schemeClr>
                    </a:solidFill>
                    <a:latin typeface="Cambria Math" panose="02040503050406030204" pitchFamily="18" charset="0"/>
                    <a:ea typeface="Cambria Math" panose="02040503050406030204" pitchFamily="18" charset="0"/>
                  </a:rPr>
                  <a:t>𝜔_</a:t>
                </a:r>
                <a:r>
                  <a:rPr lang="en-US" b="0" i="0">
                    <a:solidFill>
                      <a:schemeClr val="accent5">
                        <a:lumMod val="60000"/>
                        <a:lumOff val="40000"/>
                      </a:schemeClr>
                    </a:solidFill>
                    <a:latin typeface="Cambria Math" panose="02040503050406030204" pitchFamily="18" charset="0"/>
                    <a:ea typeface="Cambria Math" panose="02040503050406030204" pitchFamily="18" charset="0"/>
                  </a:rPr>
                  <a:t>𝑖</a:t>
                </a:r>
                <a:r>
                  <a:rPr lang="en-US" dirty="0"/>
                  <a:t>. This precomputation boils down to running another Monte Carlo simulation which we also solve with path tracing. I</a:t>
                </a:r>
                <a:r>
                  <a:rPr lang="en-US" baseline="0" dirty="0"/>
                  <a:t> will from now on refer to the precomputed, coarse version of L as the </a:t>
                </a:r>
                <a:r>
                  <a:rPr lang="en-US" i="1" baseline="0" dirty="0"/>
                  <a:t>guiding distribution.</a:t>
                </a:r>
                <a:endParaRPr lang="en-US" i="0" dirty="0"/>
              </a:p>
              <a:p>
                <a:pPr marL="0" marR="0" lvl="0" indent="0" defTabSz="457200" eaLnBrk="1" fontAlgn="auto" latinLnBrk="0" hangingPunct="1">
                  <a:lnSpc>
                    <a:spcPct val="100000"/>
                  </a:lnSpc>
                  <a:spcBef>
                    <a:spcPts val="0"/>
                  </a:spcBef>
                  <a:spcAft>
                    <a:spcPts val="0"/>
                  </a:spcAft>
                  <a:buClrTx/>
                  <a:buSzTx/>
                  <a:buFontTx/>
                  <a:buNone/>
                  <a:tabLst/>
                  <a:defRPr/>
                </a:pPr>
                <a:endParaRPr lang="en-US" dirty="0"/>
              </a:p>
              <a:p>
                <a:pPr marL="0" marR="0" lvl="0" indent="0" defTabSz="457200" eaLnBrk="1" fontAlgn="auto" latinLnBrk="0" hangingPunct="1">
                  <a:lnSpc>
                    <a:spcPct val="100000"/>
                  </a:lnSpc>
                  <a:spcBef>
                    <a:spcPts val="0"/>
                  </a:spcBef>
                  <a:spcAft>
                    <a:spcPts val="0"/>
                  </a:spcAft>
                  <a:buClrTx/>
                  <a:buSzTx/>
                  <a:buFontTx/>
                  <a:buNone/>
                  <a:tabLst/>
                  <a:defRPr/>
                </a:pPr>
                <a:r>
                  <a:rPr lang="en-US" dirty="0"/>
                  <a:t>So, once we are done precomputing the guiding distribution we will actually render the image by path tracing. In this step we </a:t>
                </a:r>
                <a:r>
                  <a:rPr lang="en-US" i="1" dirty="0"/>
                  <a:t>guide</a:t>
                </a:r>
                <a:r>
                  <a:rPr lang="en-US" i="0" dirty="0"/>
                  <a:t> the path construction by sampling from the guiding distribution L, and by combining these samples with BSDF samples by multiple importance sampling.</a:t>
                </a:r>
              </a:p>
              <a:p>
                <a:pPr marL="0" marR="0" lvl="0" indent="0" defTabSz="457200" eaLnBrk="1" fontAlgn="auto" latinLnBrk="0" hangingPunct="1">
                  <a:lnSpc>
                    <a:spcPct val="100000"/>
                  </a:lnSpc>
                  <a:spcBef>
                    <a:spcPts val="0"/>
                  </a:spcBef>
                  <a:spcAft>
                    <a:spcPts val="0"/>
                  </a:spcAft>
                  <a:buClrTx/>
                  <a:buSzTx/>
                  <a:buFontTx/>
                  <a:buNone/>
                  <a:tabLst/>
                  <a:defRPr/>
                </a:pPr>
                <a:endParaRPr lang="en-US" i="0" dirty="0"/>
              </a:p>
              <a:p>
                <a:pPr marL="0" marR="0" lvl="0" indent="0" defTabSz="457200" eaLnBrk="1" fontAlgn="auto" latinLnBrk="0" hangingPunct="1">
                  <a:lnSpc>
                    <a:spcPct val="100000"/>
                  </a:lnSpc>
                  <a:spcBef>
                    <a:spcPts val="0"/>
                  </a:spcBef>
                  <a:spcAft>
                    <a:spcPts val="0"/>
                  </a:spcAft>
                  <a:buClrTx/>
                  <a:buSzTx/>
                  <a:buFontTx/>
                  <a:buNone/>
                  <a:tabLst/>
                  <a:defRPr/>
                </a:pPr>
                <a:r>
                  <a:rPr lang="en-US" i="0" dirty="0"/>
                  <a:t>One thing that previous work has already noticed, it that it makes sense iterate over the precomputation of the guiding distribution multiple times. Since the precomputation is done with path tracing we can use results of </a:t>
                </a:r>
                <a:r>
                  <a:rPr lang="en-US" i="1" dirty="0"/>
                  <a:t>previous</a:t>
                </a:r>
                <a:r>
                  <a:rPr lang="en-US" i="0" dirty="0"/>
                  <a:t> iterations to guide those paths used to precompute the </a:t>
                </a:r>
                <a:r>
                  <a:rPr lang="en-US" i="1" dirty="0"/>
                  <a:t>next</a:t>
                </a:r>
                <a:r>
                  <a:rPr lang="en-US" i="0" dirty="0"/>
                  <a:t> version of the guiding distribution. In fact, this iterated approach has been shown to provide </a:t>
                </a:r>
                <a:r>
                  <a:rPr lang="en-US" i="1" dirty="0"/>
                  <a:t>significant</a:t>
                </a:r>
                <a:r>
                  <a:rPr lang="en-US" i="0" u="none" dirty="0"/>
                  <a:t> speed and quality improvements, which also makes intuitive sense when realizing that this is very similar to </a:t>
                </a:r>
                <a:r>
                  <a:rPr lang="en-US" i="1" u="none" dirty="0"/>
                  <a:t>reinforcement learning</a:t>
                </a:r>
                <a:r>
                  <a:rPr lang="en-US" i="0" u="none" dirty="0"/>
                  <a:t>.</a:t>
                </a:r>
                <a:endParaRPr lang="en-US" i="0" dirty="0"/>
              </a:p>
            </p:txBody>
          </p:sp>
        </mc:Fallback>
      </mc:AlternateContent>
    </p:spTree>
    <p:extLst>
      <p:ext uri="{BB962C8B-B14F-4D97-AF65-F5344CB8AC3E}">
        <p14:creationId xmlns:p14="http://schemas.microsoft.com/office/powerpoint/2010/main" val="1875091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The way we propose to avoid this problem is to combine this precomputation and rendering of the image into the same step and iterating on that.</a:t>
            </a:r>
          </a:p>
          <a:p>
            <a:endParaRPr lang="en-US" dirty="0"/>
          </a:p>
          <a:p>
            <a:endParaRPr lang="en-US" dirty="0"/>
          </a:p>
        </p:txBody>
      </p:sp>
    </p:spTree>
    <p:extLst>
      <p:ext uri="{BB962C8B-B14F-4D97-AF65-F5344CB8AC3E}">
        <p14:creationId xmlns:p14="http://schemas.microsoft.com/office/powerpoint/2010/main" val="3288445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Our goal is to generate photorealistic images like this one here via path tracing.</a:t>
            </a:r>
          </a:p>
        </p:txBody>
      </p:sp>
    </p:spTree>
    <p:extLst>
      <p:ext uri="{BB962C8B-B14F-4D97-AF65-F5344CB8AC3E}">
        <p14:creationId xmlns:p14="http://schemas.microsoft.com/office/powerpoint/2010/main" val="3710324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Let me demonstrate how that works by showing you an example run. Here our goal is to render a nice picture of this swimming-pool, where the caustics on the floor of the pool are particularly difficult to render for path tracers.</a:t>
            </a:r>
          </a:p>
          <a:p>
            <a:endParaRPr lang="en-US" dirty="0"/>
          </a:p>
        </p:txBody>
      </p:sp>
    </p:spTree>
    <p:extLst>
      <p:ext uri="{BB962C8B-B14F-4D97-AF65-F5344CB8AC3E}">
        <p14:creationId xmlns:p14="http://schemas.microsoft.com/office/powerpoint/2010/main" val="3074832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We start by initializing our method with a uniform guiding distribution---all directions are equally likely---and a black image.</a:t>
            </a:r>
          </a:p>
          <a:p>
            <a:endParaRPr lang="en-US" dirty="0"/>
          </a:p>
          <a:p>
            <a:r>
              <a:rPr lang="en-US" dirty="0"/>
              <a:t>We then render a low sample count image and as we trace paths through the scene, we also use them </a:t>
            </a:r>
            <a:r>
              <a:rPr lang="en-US" b="0" dirty="0"/>
              <a:t>to precompute a new and slightly better guiding distribution.</a:t>
            </a:r>
            <a:endParaRPr lang="en-US" dirty="0"/>
          </a:p>
        </p:txBody>
      </p:sp>
    </p:spTree>
    <p:extLst>
      <p:ext uri="{BB962C8B-B14F-4D97-AF65-F5344CB8AC3E}">
        <p14:creationId xmlns:p14="http://schemas.microsoft.com/office/powerpoint/2010/main" val="333950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That was the first iteration of our algorithm.</a:t>
            </a:r>
          </a:p>
        </p:txBody>
      </p:sp>
    </p:spTree>
    <p:extLst>
      <p:ext uri="{BB962C8B-B14F-4D97-AF65-F5344CB8AC3E}">
        <p14:creationId xmlns:p14="http://schemas.microsoft.com/office/powerpoint/2010/main" val="819468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We now take this new guiding distribution, throw away the existing image, and render a new one at twice the sample count.</a:t>
            </a:r>
          </a:p>
        </p:txBody>
      </p:sp>
    </p:spTree>
    <p:extLst>
      <p:ext uri="{BB962C8B-B14F-4D97-AF65-F5344CB8AC3E}">
        <p14:creationId xmlns:p14="http://schemas.microsoft.com/office/powerpoint/2010/main" val="1738265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Again, as we trace paths to compute this image, we use them to rebuild an even better guiding distribution.</a:t>
            </a:r>
          </a:p>
          <a:p>
            <a:endParaRPr lang="en-US" dirty="0"/>
          </a:p>
          <a:p>
            <a:r>
              <a:rPr lang="en-US" dirty="0"/>
              <a:t>You can see that the guiding distribution now has this large peak. Maybe it figured out where the sun is?</a:t>
            </a:r>
          </a:p>
        </p:txBody>
      </p:sp>
    </p:spTree>
    <p:extLst>
      <p:ext uri="{BB962C8B-B14F-4D97-AF65-F5344CB8AC3E}">
        <p14:creationId xmlns:p14="http://schemas.microsoft.com/office/powerpoint/2010/main" val="2062740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Let’s find out. We again throw away the previous image and render a new one with twice the sample count.</a:t>
            </a:r>
          </a:p>
          <a:p>
            <a:endParaRPr lang="en-US" dirty="0"/>
          </a:p>
        </p:txBody>
      </p:sp>
    </p:spTree>
    <p:extLst>
      <p:ext uri="{BB962C8B-B14F-4D97-AF65-F5344CB8AC3E}">
        <p14:creationId xmlns:p14="http://schemas.microsoft.com/office/powerpoint/2010/main" val="1076205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Now the generated image starts to look a lot better than before. It seems like the guiding distribution indeed found the direction of the sun.</a:t>
            </a:r>
          </a:p>
          <a:p>
            <a:endParaRPr lang="en-US" dirty="0"/>
          </a:p>
          <a:p>
            <a:r>
              <a:rPr lang="en-US" dirty="0"/>
              <a:t>Let’s perform one more iteration.</a:t>
            </a:r>
          </a:p>
        </p:txBody>
      </p:sp>
    </p:spTree>
    <p:extLst>
      <p:ext uri="{BB962C8B-B14F-4D97-AF65-F5344CB8AC3E}">
        <p14:creationId xmlns:p14="http://schemas.microsoft.com/office/powerpoint/2010/main" val="1316293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7118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dirty="0"/>
              <a:t>So now that you’ve seen how our iterative approach works, I’d like to also show you how we adapt our directional quadtrees to the incident radiance.</a:t>
            </a:r>
          </a:p>
          <a:p>
            <a:endParaRPr lang="en-US" dirty="0"/>
          </a:p>
        </p:txBody>
      </p:sp>
    </p:spTree>
    <p:extLst>
      <p:ext uri="{BB962C8B-B14F-4D97-AF65-F5344CB8AC3E}">
        <p14:creationId xmlns:p14="http://schemas.microsoft.com/office/powerpoint/2010/main" val="3795999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dirty="0"/>
              <a:t>So now that you’ve seen how our iterative approach works, I’d like to also show you how we adapt our directional quadtrees to the incident radiance.</a:t>
            </a:r>
          </a:p>
          <a:p>
            <a:endParaRPr lang="en-US" dirty="0"/>
          </a:p>
        </p:txBody>
      </p:sp>
    </p:spTree>
    <p:extLst>
      <p:ext uri="{BB962C8B-B14F-4D97-AF65-F5344CB8AC3E}">
        <p14:creationId xmlns:p14="http://schemas.microsoft.com/office/powerpoint/2010/main" val="3028285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I’d like to begin with a brief review of how paths are usually constructed. When hitting a surface at some location we take into account its material via the BSDF. We sample directions according to the BSDF’s magnitude, like so.</a:t>
            </a:r>
          </a:p>
        </p:txBody>
      </p:sp>
    </p:spTree>
    <p:extLst>
      <p:ext uri="{BB962C8B-B14F-4D97-AF65-F5344CB8AC3E}">
        <p14:creationId xmlns:p14="http://schemas.microsoft.com/office/powerpoint/2010/main" val="286135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In the first iteration we start with a uniform distribution. This means that our quadtree simply has a single node that contains 100% of the total energy. Our subdivision heuristic is simply: Subdivide nodes until their energy is below some percentage. For this example we use 10%.</a:t>
            </a:r>
          </a:p>
          <a:p>
            <a:endParaRPr lang="en-US" dirty="0"/>
          </a:p>
          <a:p>
            <a:r>
              <a:rPr lang="en-US" dirty="0"/>
              <a:t>So this node clearly has more than 10% energy, so we subdivide it. The resulting nodes still have over 10% energy, so we subdivide them again. Simple.</a:t>
            </a:r>
          </a:p>
        </p:txBody>
      </p:sp>
    </p:spTree>
    <p:extLst>
      <p:ext uri="{BB962C8B-B14F-4D97-AF65-F5344CB8AC3E}">
        <p14:creationId xmlns:p14="http://schemas.microsoft.com/office/powerpoint/2010/main" val="929280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0667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Now, after we have subdivided, we will be performing our simultaneous rendering and training step where we simply populate this quadtree with new, more accurate entries with path tracing.</a:t>
            </a:r>
          </a:p>
        </p:txBody>
      </p:sp>
    </p:spTree>
    <p:extLst>
      <p:ext uri="{BB962C8B-B14F-4D97-AF65-F5344CB8AC3E}">
        <p14:creationId xmlns:p14="http://schemas.microsoft.com/office/powerpoint/2010/main" val="1289108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Now we are at the start of our second iteration. Here we simply take these updated values and apply our subdivision criterion again.</a:t>
            </a:r>
          </a:p>
          <a:p>
            <a:endParaRPr lang="en-US" dirty="0"/>
          </a:p>
          <a:p>
            <a:r>
              <a:rPr lang="en-US" dirty="0"/>
              <a:t>These nodes have more than 10% energy, so they need to be subdivided.</a:t>
            </a:r>
          </a:p>
          <a:p>
            <a:endParaRPr lang="en-US" dirty="0"/>
          </a:p>
          <a:p>
            <a:r>
              <a:rPr lang="en-US" dirty="0"/>
              <a:t>And these 4 nodes can be merged back together while remaining below 10%, so let’s do just that.</a:t>
            </a:r>
          </a:p>
          <a:p>
            <a:endParaRPr lang="en-US" dirty="0"/>
          </a:p>
          <a:p>
            <a:r>
              <a:rPr lang="en-US" dirty="0"/>
              <a:t>And that’s it. This simple subdivision criterion results in an </a:t>
            </a:r>
            <a:r>
              <a:rPr lang="en-US" dirty="0" err="1"/>
              <a:t>equi</a:t>
            </a:r>
            <a:r>
              <a:rPr lang="en-US" dirty="0"/>
              <a:t>-energy partitioning of our distribution, which means that high-contribution regions receive a high resolution as desired.</a:t>
            </a:r>
          </a:p>
          <a:p>
            <a:endParaRPr lang="en-US" dirty="0"/>
          </a:p>
          <a:p>
            <a:r>
              <a:rPr lang="en-US" dirty="0"/>
              <a:t>With this scheme, the number of nodes is bounded, because there can only be so many nodes with roughly equal energy until they add up to 100%. By adjusting the subdivision threshold we can therefore control the memory usage. </a:t>
            </a:r>
          </a:p>
          <a:p>
            <a:endParaRPr lang="en-US" dirty="0"/>
          </a:p>
          <a:p>
            <a:r>
              <a:rPr lang="en-US" dirty="0"/>
              <a:t>For all our results we set the subdivision threshold to 1%, which always kept the total memory footprint under 20 megabytes.</a:t>
            </a:r>
          </a:p>
        </p:txBody>
      </p:sp>
    </p:spTree>
    <p:extLst>
      <p:ext uri="{BB962C8B-B14F-4D97-AF65-F5344CB8AC3E}">
        <p14:creationId xmlns:p14="http://schemas.microsoft.com/office/powerpoint/2010/main" val="3332276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Going back to our pool example, let’s gauge the usefulness of our iterated scheme by comparing against the baseline path tracer which we guide here.</a:t>
            </a:r>
          </a:p>
        </p:txBody>
      </p:sp>
    </p:spTree>
    <p:extLst>
      <p:ext uri="{BB962C8B-B14F-4D97-AF65-F5344CB8AC3E}">
        <p14:creationId xmlns:p14="http://schemas.microsoft.com/office/powerpoint/2010/main" val="21246162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We gave the path tracer twice as many samples as our image to make up for the samples we used for training in the previous iterations. To make the point clearer, let’s give the path tracer 10 times more samples than that.</a:t>
            </a:r>
          </a:p>
        </p:txBody>
      </p:sp>
    </p:spTree>
    <p:extLst>
      <p:ext uri="{BB962C8B-B14F-4D97-AF65-F5344CB8AC3E}">
        <p14:creationId xmlns:p14="http://schemas.microsoft.com/office/powerpoint/2010/main" val="36399904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Even then the path tracer’s image is much worse than ours, which nicely illustrates the effectiveness of the iterated scheme.</a:t>
            </a:r>
          </a:p>
        </p:txBody>
      </p:sp>
    </p:spTree>
    <p:extLst>
      <p:ext uri="{BB962C8B-B14F-4D97-AF65-F5344CB8AC3E}">
        <p14:creationId xmlns:p14="http://schemas.microsoft.com/office/powerpoint/2010/main" val="25744459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Let’s have a look at the convergence behavior of our iterative approach. Here I am showing a plot of variance over time, depicting only the first iteration of our algorithm.</a:t>
            </a:r>
          </a:p>
          <a:p>
            <a:endParaRPr lang="en-US" dirty="0"/>
          </a:p>
          <a:p>
            <a:r>
              <a:rPr lang="en-US" dirty="0"/>
              <a:t>After each iteration there is a choice: Either we begin the next iteration, which would look like this.</a:t>
            </a:r>
          </a:p>
        </p:txBody>
      </p:sp>
    </p:spTree>
    <p:extLst>
      <p:ext uri="{BB962C8B-B14F-4D97-AF65-F5344CB8AC3E}">
        <p14:creationId xmlns:p14="http://schemas.microsoft.com/office/powerpoint/2010/main" val="3233534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0" i="0" dirty="0"/>
              <a:t>Or, after any iteration we can just continue rendering with the current guiding distribution.</a:t>
            </a:r>
          </a:p>
        </p:txBody>
      </p:sp>
    </p:spTree>
    <p:extLst>
      <p:ext uri="{BB962C8B-B14F-4D97-AF65-F5344CB8AC3E}">
        <p14:creationId xmlns:p14="http://schemas.microsoft.com/office/powerpoint/2010/main" val="7382824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b="0" i="0" dirty="0"/>
              <a:t>Because of the predictable convergence of Monte Carlo algorithms, we can easily extrapolate the variance curves for each iteration as indicated by the dashed extensions. We can see here, that the second iteration starts out worse than the previous one because we threw away the previous image, but then quickly catches up due to its better guiding distribution.</a:t>
            </a:r>
          </a:p>
          <a:p>
            <a:endParaRPr lang="en-US" b="0" i="0" dirty="0"/>
          </a:p>
          <a:p>
            <a:r>
              <a:rPr lang="en-US" b="0" i="0" dirty="0"/>
              <a:t>Now, if we have a fixed render budget, for instance 1000 samples per pixel, we can indicate that as a vertical line.</a:t>
            </a:r>
          </a:p>
          <a:p>
            <a:endParaRPr lang="en-US" b="0" i="0" dirty="0"/>
          </a:p>
          <a:p>
            <a:r>
              <a:rPr lang="en-US" b="0" i="0" dirty="0"/>
              <a:t>The intersections of our extrapolated dashed lines and this vertical line tell us the variance we would achieve if we kept rendering rather than starting new iterations.</a:t>
            </a:r>
          </a:p>
          <a:p>
            <a:endParaRPr lang="en-US" b="0" i="0" dirty="0"/>
          </a:p>
          <a:p>
            <a:r>
              <a:rPr lang="en-US" b="0" i="0" dirty="0"/>
              <a:t>Let’s add the curves corresponding to more iterations.</a:t>
            </a:r>
          </a:p>
        </p:txBody>
      </p:sp>
    </p:spTree>
    <p:extLst>
      <p:ext uri="{BB962C8B-B14F-4D97-AF65-F5344CB8AC3E}">
        <p14:creationId xmlns:p14="http://schemas.microsoft.com/office/powerpoint/2010/main" val="1113251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Now</a:t>
            </a:r>
            <a:r>
              <a:rPr lang="en-US" baseline="0" dirty="0"/>
              <a:t> the BSDF is not everything. We also need to consider the directions where light comes from in the first place. Unlike with BSDF sampling, we usually do </a:t>
            </a:r>
            <a:r>
              <a:rPr lang="en-US" b="1" baseline="0" dirty="0"/>
              <a:t>not </a:t>
            </a:r>
            <a:r>
              <a:rPr lang="en-US" b="0" baseline="0" dirty="0"/>
              <a:t>have a closed form technique for sampling incident illumination. In practice, what’s commonly done is to directly connect the shading location with an emitter. This is called next event estimation.</a:t>
            </a:r>
          </a:p>
          <a:p>
            <a:endParaRPr lang="en-US" b="0" baseline="0" dirty="0"/>
          </a:p>
          <a:p>
            <a:r>
              <a:rPr lang="en-US" b="0" baseline="0" dirty="0"/>
              <a:t>BSDF sampling and next event estimation can be can then be combined with multiple importance sampling, and this gives us a traditional baseline path tracer.</a:t>
            </a:r>
          </a:p>
        </p:txBody>
      </p:sp>
    </p:spTree>
    <p:extLst>
      <p:ext uri="{BB962C8B-B14F-4D97-AF65-F5344CB8AC3E}">
        <p14:creationId xmlns:p14="http://schemas.microsoft.com/office/powerpoint/2010/main" val="13030225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lang="en-US" b="0" i="0" dirty="0"/>
          </a:p>
        </p:txBody>
      </p:sp>
    </p:spTree>
    <p:extLst>
      <p:ext uri="{BB962C8B-B14F-4D97-AF65-F5344CB8AC3E}">
        <p14:creationId xmlns:p14="http://schemas.microsoft.com/office/powerpoint/2010/main" val="25837054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lang="en-US" b="0" i="0" dirty="0"/>
          </a:p>
        </p:txBody>
      </p:sp>
    </p:spTree>
    <p:extLst>
      <p:ext uri="{BB962C8B-B14F-4D97-AF65-F5344CB8AC3E}">
        <p14:creationId xmlns:p14="http://schemas.microsoft.com/office/powerpoint/2010/main" val="6279136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US" b="0" i="0" dirty="0"/>
          </a:p>
        </p:txBody>
      </p:sp>
    </p:spTree>
    <p:extLst>
      <p:ext uri="{BB962C8B-B14F-4D97-AF65-F5344CB8AC3E}">
        <p14:creationId xmlns:p14="http://schemas.microsoft.com/office/powerpoint/2010/main" val="35675550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US" b="0" i="0" dirty="0"/>
          </a:p>
        </p:txBody>
      </p:sp>
    </p:spTree>
    <p:extLst>
      <p:ext uri="{BB962C8B-B14F-4D97-AF65-F5344CB8AC3E}">
        <p14:creationId xmlns:p14="http://schemas.microsoft.com/office/powerpoint/2010/main" val="8614181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US" b="0" i="0" dirty="0"/>
          </a:p>
        </p:txBody>
      </p:sp>
    </p:spTree>
    <p:extLst>
      <p:ext uri="{BB962C8B-B14F-4D97-AF65-F5344CB8AC3E}">
        <p14:creationId xmlns:p14="http://schemas.microsoft.com/office/powerpoint/2010/main" val="9780731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US" b="0" i="0" dirty="0"/>
          </a:p>
        </p:txBody>
      </p:sp>
    </p:spTree>
    <p:extLst>
      <p:ext uri="{BB962C8B-B14F-4D97-AF65-F5344CB8AC3E}">
        <p14:creationId xmlns:p14="http://schemas.microsoft.com/office/powerpoint/2010/main" val="26325119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US" b="0" i="0" dirty="0"/>
          </a:p>
        </p:txBody>
      </p:sp>
    </p:spTree>
    <p:extLst>
      <p:ext uri="{BB962C8B-B14F-4D97-AF65-F5344CB8AC3E}">
        <p14:creationId xmlns:p14="http://schemas.microsoft.com/office/powerpoint/2010/main" val="7021592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US" b="0" i="0" dirty="0"/>
          </a:p>
        </p:txBody>
      </p:sp>
    </p:spTree>
    <p:extLst>
      <p:ext uri="{BB962C8B-B14F-4D97-AF65-F5344CB8AC3E}">
        <p14:creationId xmlns:p14="http://schemas.microsoft.com/office/powerpoint/2010/main" val="2673827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0" i="0" dirty="0"/>
              <a:t>Alright, there we go. Since our goal is to minimize variance, let’s look up the minimum point of our sequence of intersections on the right, here. In this case, it would be optimal to simply keep rendering at the end of the 6</a:t>
            </a:r>
            <a:r>
              <a:rPr lang="en-US" b="0" i="0" baseline="30000" dirty="0"/>
              <a:t>th</a:t>
            </a:r>
            <a:r>
              <a:rPr lang="en-US" b="0" i="0" dirty="0"/>
              <a:t> iteration, rather than starting over with the 7</a:t>
            </a:r>
            <a:r>
              <a:rPr lang="en-US" b="0" i="0" baseline="30000" dirty="0"/>
              <a:t>th</a:t>
            </a:r>
            <a:r>
              <a:rPr lang="en-US" b="0" i="0" dirty="0"/>
              <a:t> iteration. This amounts to using 12% of our total budget for training the guiding distribution, and the remaining 88% for rendering.</a:t>
            </a:r>
          </a:p>
          <a:p>
            <a:endParaRPr lang="de-DE" b="0" i="0" dirty="0"/>
          </a:p>
          <a:p>
            <a:r>
              <a:rPr lang="de-DE" b="0" i="0" dirty="0"/>
              <a:t>I</a:t>
            </a:r>
            <a:r>
              <a:rPr lang="en-US" b="0" i="0" dirty="0"/>
              <a:t>n the paper we show how to automatically find this sweet-spot during rendering.</a:t>
            </a:r>
          </a:p>
        </p:txBody>
      </p:sp>
    </p:spTree>
    <p:extLst>
      <p:ext uri="{BB962C8B-B14F-4D97-AF65-F5344CB8AC3E}">
        <p14:creationId xmlns:p14="http://schemas.microsoft.com/office/powerpoint/2010/main" val="29789539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me show you some results in scenes with complicated light transport.</a:t>
            </a:r>
          </a:p>
        </p:txBody>
      </p:sp>
    </p:spTree>
    <p:extLst>
      <p:ext uri="{BB962C8B-B14F-4D97-AF65-F5344CB8AC3E}">
        <p14:creationId xmlns:p14="http://schemas.microsoft.com/office/powerpoint/2010/main" val="3134872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0" baseline="0" dirty="0"/>
              <a:t>Let’s have a look at where this path tracer can fail.</a:t>
            </a:r>
            <a:endParaRPr lang="en-US" b="0" baseline="0" dirty="0">
              <a:sym typeface="Wingdings" panose="05000000000000000000" pitchFamily="2" charset="2"/>
            </a:endParaRPr>
          </a:p>
          <a:p>
            <a:endParaRPr lang="en-US" b="0" baseline="0" dirty="0">
              <a:sym typeface="Wingdings" panose="05000000000000000000" pitchFamily="2" charset="2"/>
            </a:endParaRPr>
          </a:p>
          <a:p>
            <a:r>
              <a:rPr lang="en-US" b="0" baseline="0" dirty="0">
                <a:sym typeface="Wingdings" panose="05000000000000000000" pitchFamily="2" charset="2"/>
              </a:rPr>
              <a:t>We put a reflector here, and we place an occluder right in front of the light source. First of all, this blocks all direct illumination from before.</a:t>
            </a:r>
          </a:p>
          <a:p>
            <a:endParaRPr lang="en-US" b="0" baseline="0" dirty="0">
              <a:sym typeface="Wingdings" panose="05000000000000000000" pitchFamily="2" charset="2"/>
            </a:endParaRPr>
          </a:p>
          <a:p>
            <a:r>
              <a:rPr lang="en-US" b="0" baseline="0" dirty="0">
                <a:sym typeface="Wingdings" panose="05000000000000000000" pitchFamily="2" charset="2"/>
              </a:rPr>
              <a:t>However, by adding </a:t>
            </a:r>
            <a:r>
              <a:rPr lang="en-US" b="0" baseline="0">
                <a:sym typeface="Wingdings" panose="05000000000000000000" pitchFamily="2" charset="2"/>
              </a:rPr>
              <a:t>the reflector, </a:t>
            </a:r>
            <a:r>
              <a:rPr lang="en-US" b="0" baseline="0" dirty="0">
                <a:sym typeface="Wingdings" panose="05000000000000000000" pitchFamily="2" charset="2"/>
              </a:rPr>
              <a:t>suddenly these new light paths contribute illumination to our shading location.</a:t>
            </a:r>
          </a:p>
          <a:p>
            <a:endParaRPr lang="en-US" b="0" baseline="0" dirty="0">
              <a:sym typeface="Wingdings" panose="05000000000000000000" pitchFamily="2" charset="2"/>
            </a:endParaRPr>
          </a:p>
          <a:p>
            <a:r>
              <a:rPr lang="en-US" b="0" baseline="0" dirty="0">
                <a:sym typeface="Wingdings" panose="05000000000000000000" pitchFamily="2" charset="2"/>
              </a:rPr>
              <a:t>If we were to plot the incident radiance function it might look something like this.</a:t>
            </a:r>
          </a:p>
          <a:p>
            <a:endParaRPr lang="en-US" b="0" baseline="0" dirty="0">
              <a:sym typeface="Wingdings" panose="05000000000000000000" pitchFamily="2" charset="2"/>
            </a:endParaRPr>
          </a:p>
          <a:p>
            <a:endParaRPr lang="en-US" b="0" baseline="0" dirty="0">
              <a:sym typeface="Wingdings" panose="05000000000000000000" pitchFamily="2" charset="2"/>
            </a:endParaRPr>
          </a:p>
          <a:p>
            <a:r>
              <a:rPr lang="en-US" b="0" baseline="0" dirty="0">
                <a:sym typeface="Wingdings" panose="05000000000000000000" pitchFamily="2" charset="2"/>
              </a:rPr>
              <a:t>We conclude: Indirect illumination matters. And sometimes, like here, it matters a lot</a:t>
            </a:r>
            <a:r>
              <a:rPr lang="en-US" b="0" i="0" baseline="0" dirty="0">
                <a:sym typeface="Wingdings" panose="05000000000000000000" pitchFamily="2" charset="2"/>
              </a:rPr>
              <a:t>. So, would it be possible to importance sample the full incident illumination function, rather than just direct illumination? Doing so is precisely what we would like to achieve with path guiding.</a:t>
            </a:r>
            <a:endParaRPr lang="en-US" b="0" baseline="0" dirty="0"/>
          </a:p>
        </p:txBody>
      </p:sp>
    </p:spTree>
    <p:extLst>
      <p:ext uri="{BB962C8B-B14F-4D97-AF65-F5344CB8AC3E}">
        <p14:creationId xmlns:p14="http://schemas.microsoft.com/office/powerpoint/2010/main" val="11534817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This conveniently placed torus in a glass cube leads to Specular-Diffuse-Specular light paths which are </a:t>
            </a:r>
            <a:r>
              <a:rPr lang="en-US" dirty="0" err="1"/>
              <a:t>notiously</a:t>
            </a:r>
            <a:r>
              <a:rPr lang="en-US" dirty="0"/>
              <a:t> difficult to simulate for path tracing algorithms.</a:t>
            </a:r>
          </a:p>
        </p:txBody>
      </p:sp>
    </p:spTree>
    <p:extLst>
      <p:ext uri="{BB962C8B-B14F-4D97-AF65-F5344CB8AC3E}">
        <p14:creationId xmlns:p14="http://schemas.microsoft.com/office/powerpoint/2010/main" val="32638377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Here I am going to show you equal-time progressive renderings of different methods. In the top-left corner we have our algorithm, which starts out with a really bad estimate because we base it on a naïve path tracer with just BSDF sampling. We do this demonstrate that our algorithm can compete with more advanced techniques on its own.</a:t>
            </a:r>
          </a:p>
          <a:p>
            <a:endParaRPr lang="en-US" dirty="0"/>
          </a:p>
          <a:p>
            <a:r>
              <a:rPr lang="en-US" dirty="0"/>
              <a:t>In the top-right corner we compare against the state-of-the-art in path guiding by </a:t>
            </a:r>
            <a:r>
              <a:rPr lang="en-US" dirty="0" err="1"/>
              <a:t>Vorba</a:t>
            </a:r>
            <a:r>
              <a:rPr lang="en-US" dirty="0"/>
              <a:t> et al., which unlike our method we pre-trained for 5 minutes.</a:t>
            </a:r>
          </a:p>
          <a:p>
            <a:endParaRPr lang="en-US" dirty="0"/>
          </a:p>
          <a:p>
            <a:pPr marL="0" marR="0" lvl="0" indent="0" defTabSz="457200" eaLnBrk="1" fontAlgn="auto" latinLnBrk="0" hangingPunct="1">
              <a:lnSpc>
                <a:spcPct val="100000"/>
              </a:lnSpc>
              <a:spcBef>
                <a:spcPts val="0"/>
              </a:spcBef>
              <a:spcAft>
                <a:spcPts val="0"/>
              </a:spcAft>
              <a:buClrTx/>
              <a:buSzTx/>
              <a:buFontTx/>
              <a:buNone/>
              <a:tabLst/>
              <a:defRPr/>
            </a:pPr>
            <a:r>
              <a:rPr lang="en-US" dirty="0"/>
              <a:t>We used the authors’ publicly available implementation. Unfortunately, just last Friday, Sebastian </a:t>
            </a:r>
            <a:r>
              <a:rPr lang="en-US" dirty="0" err="1"/>
              <a:t>Herholz</a:t>
            </a:r>
            <a:r>
              <a:rPr lang="en-US" dirty="0"/>
              <a:t> found an issue with this public implementation of </a:t>
            </a:r>
            <a:r>
              <a:rPr lang="en-US" dirty="0" err="1"/>
              <a:t>Vorba’s</a:t>
            </a:r>
            <a:r>
              <a:rPr lang="en-US" dirty="0"/>
              <a:t> method, which negatively affects its performance. With this issue fixed, both their and our method would have a similar computational overhead, so please take the following speed comparisons with a grain of salt. However, our other improvements such as our robustness remain in any case.</a:t>
            </a:r>
          </a:p>
          <a:p>
            <a:endParaRPr lang="en-US" dirty="0"/>
          </a:p>
          <a:p>
            <a:r>
              <a:rPr lang="en-US" dirty="0"/>
              <a:t>But now back to the actual comparison.</a:t>
            </a:r>
          </a:p>
          <a:p>
            <a:endParaRPr lang="en-US" dirty="0"/>
          </a:p>
          <a:p>
            <a:r>
              <a:rPr lang="en-US" dirty="0"/>
              <a:t>In the bottom left corner we have path tracing with next event estimation, and in the bottom right we have stochastic progressive photon mapping.</a:t>
            </a:r>
          </a:p>
          <a:p>
            <a:endParaRPr lang="en-US" dirty="0"/>
          </a:p>
          <a:p>
            <a:endParaRPr lang="en-US" dirty="0"/>
          </a:p>
          <a:p>
            <a:r>
              <a:rPr lang="en-US" dirty="0"/>
              <a:t>I’ll start the rendering now.</a:t>
            </a:r>
          </a:p>
          <a:p>
            <a:endParaRPr lang="en-US" dirty="0"/>
          </a:p>
          <a:p>
            <a:r>
              <a:rPr lang="en-US" dirty="0"/>
              <a:t>As you can see, our algorithm quickly learns the correct guiding distribution, surpassing Path Tracing and </a:t>
            </a:r>
            <a:r>
              <a:rPr lang="en-US" dirty="0" err="1"/>
              <a:t>Vorba’s</a:t>
            </a:r>
            <a:r>
              <a:rPr lang="en-US" dirty="0"/>
              <a:t> method. Photon mapping gives a smoother, noise-free solution very quickly, but unfortunately is biased, manifesting as blurry caustics.</a:t>
            </a:r>
          </a:p>
        </p:txBody>
      </p:sp>
    </p:spTree>
    <p:extLst>
      <p:ext uri="{BB962C8B-B14F-4D97-AF65-F5344CB8AC3E}">
        <p14:creationId xmlns:p14="http://schemas.microsoft.com/office/powerpoint/2010/main" val="29034776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Here we are looking at the pool scene from before. We compare the same methods, except that in the bottom right we replaced photon mapping with manifold-exploration MLT just to compare against another advanced technique.</a:t>
            </a:r>
          </a:p>
          <a:p>
            <a:endParaRPr lang="en-US" dirty="0"/>
          </a:p>
          <a:p>
            <a:endParaRPr lang="en-US" dirty="0"/>
          </a:p>
          <a:p>
            <a:r>
              <a:rPr lang="en-US" dirty="0"/>
              <a:t>I’ll start the rendering now.</a:t>
            </a:r>
          </a:p>
          <a:p>
            <a:endParaRPr lang="en-US" dirty="0"/>
          </a:p>
          <a:p>
            <a:r>
              <a:rPr lang="en-US" dirty="0"/>
              <a:t>In this scene our method again quickly surpasses path tracing and catches up to </a:t>
            </a:r>
            <a:r>
              <a:rPr lang="en-US" dirty="0" err="1"/>
              <a:t>Vorba’s</a:t>
            </a:r>
            <a:r>
              <a:rPr lang="en-US" dirty="0"/>
              <a:t> method. Manifold Exploration does really well, but unfortunately converges unevenly, as is common for Markov-Chain Monte Carlo techniques. In this case it gets stuck in a small region of path space, resulting in a way too bright window frame here, and darkening in the rest of the image.</a:t>
            </a:r>
          </a:p>
        </p:txBody>
      </p:sp>
    </p:spTree>
    <p:extLst>
      <p:ext uri="{BB962C8B-B14F-4D97-AF65-F5344CB8AC3E}">
        <p14:creationId xmlns:p14="http://schemas.microsoft.com/office/powerpoint/2010/main" val="16299117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Lastly I’d like to show the Kitchen scene.</a:t>
            </a:r>
          </a:p>
          <a:p>
            <a:endParaRPr lang="en-US" dirty="0"/>
          </a:p>
          <a:p>
            <a:endParaRPr lang="en-US" dirty="0"/>
          </a:p>
          <a:p>
            <a:r>
              <a:rPr lang="en-US" dirty="0"/>
              <a:t>The rendering starts now.</a:t>
            </a:r>
          </a:p>
          <a:p>
            <a:endParaRPr lang="en-US" dirty="0"/>
          </a:p>
          <a:p>
            <a:r>
              <a:rPr lang="en-US" dirty="0"/>
              <a:t>In this scene our method quickly surpasses path tracing and </a:t>
            </a:r>
            <a:r>
              <a:rPr lang="en-US" dirty="0" err="1"/>
              <a:t>Vorba’s</a:t>
            </a:r>
            <a:r>
              <a:rPr lang="en-US" dirty="0"/>
              <a:t> path guiding technique. Manifold Exploration, however, does an excellent job at converging to a good solution quickly. Unfortunately, there are still issues with uneven convergence. For instance the caustic in the mirror, here, is slightly darker, which may cause flickering when rendering animations.</a:t>
            </a:r>
          </a:p>
        </p:txBody>
      </p:sp>
    </p:spTree>
    <p:extLst>
      <p:ext uri="{BB962C8B-B14F-4D97-AF65-F5344CB8AC3E}">
        <p14:creationId xmlns:p14="http://schemas.microsoft.com/office/powerpoint/2010/main" val="30648918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Next, I’d like to highlight the I believe most important limitations and avenues for future work.</a:t>
            </a:r>
          </a:p>
          <a:p>
            <a:endParaRPr lang="en-US" dirty="0"/>
          </a:p>
          <a:p>
            <a:pPr marL="0" marR="0" lvl="0" indent="0" defTabSz="457200" eaLnBrk="1" fontAlgn="auto" latinLnBrk="0" hangingPunct="1">
              <a:lnSpc>
                <a:spcPct val="100000"/>
              </a:lnSpc>
              <a:spcBef>
                <a:spcPts val="0"/>
              </a:spcBef>
              <a:spcAft>
                <a:spcPts val="0"/>
              </a:spcAft>
              <a:buClrTx/>
              <a:buSzTx/>
              <a:buFontTx/>
              <a:buNone/>
              <a:tabLst/>
              <a:defRPr/>
            </a:pPr>
            <a:r>
              <a:rPr lang="en-US" dirty="0"/>
              <a:t>First of all, these precomputed guiding distributions are only approximate. This becomes most problematic when considering tiny emitters at a small distance, and delta light sources can not be captured at all. Therefore it is essential</a:t>
            </a:r>
            <a:r>
              <a:rPr lang="en-US" i="0" dirty="0"/>
              <a:t> to combine path guiding with existing sampling techniques such that a baseline convergence rate can be guaranteed. While we showed guiding only in the unidirectional case, it can easily be combined with other sampling techniques like next event estimation and bidirectional path tracing to get the best of both worlds.</a:t>
            </a:r>
          </a:p>
          <a:p>
            <a:pPr marL="0" marR="0" lvl="0" indent="0" defTabSz="457200" eaLnBrk="1" fontAlgn="auto" latinLnBrk="0" hangingPunct="1">
              <a:lnSpc>
                <a:spcPct val="100000"/>
              </a:lnSpc>
              <a:spcBef>
                <a:spcPts val="0"/>
              </a:spcBef>
              <a:spcAft>
                <a:spcPts val="0"/>
              </a:spcAft>
              <a:buClrTx/>
              <a:buSzTx/>
              <a:buFontTx/>
              <a:buNone/>
              <a:tabLst/>
              <a:defRPr/>
            </a:pPr>
            <a:endParaRPr lang="en-US" i="0" dirty="0"/>
          </a:p>
          <a:p>
            <a:r>
              <a:rPr lang="en-US" i="0" dirty="0"/>
              <a:t>Next, it would be nice if we could importance sample the product of the BSDF and the guiding distribution. For instance by using the product importance sampling method by </a:t>
            </a:r>
            <a:r>
              <a:rPr lang="en-US" i="0" dirty="0" err="1"/>
              <a:t>Jarosz</a:t>
            </a:r>
            <a:r>
              <a:rPr lang="en-US" i="0" dirty="0"/>
              <a:t> et al., or Importance Resampling by Talbot et al..</a:t>
            </a:r>
          </a:p>
          <a:p>
            <a:endParaRPr lang="en-US" i="0" dirty="0"/>
          </a:p>
          <a:p>
            <a:r>
              <a:rPr lang="en-US" i="0" dirty="0"/>
              <a:t>Lastly, our method does not explicitly consider motion blur, which requires integration over the temporal domain. We believe this can be fixed in a relatively straightforward way by simply adding the temporal dimension to our spatial data structure.</a:t>
            </a:r>
            <a:endParaRPr lang="en-US" dirty="0"/>
          </a:p>
        </p:txBody>
      </p:sp>
    </p:spTree>
    <p:extLst>
      <p:ext uri="{BB962C8B-B14F-4D97-AF65-F5344CB8AC3E}">
        <p14:creationId xmlns:p14="http://schemas.microsoft.com/office/powerpoint/2010/main" val="24607380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I’ll briefly mention some of our other contributions we have in our paper.</a:t>
            </a:r>
          </a:p>
          <a:p>
            <a:endParaRPr lang="en-US" dirty="0"/>
          </a:p>
          <a:p>
            <a:r>
              <a:rPr lang="en-US" dirty="0"/>
              <a:t>First</a:t>
            </a:r>
            <a:r>
              <a:rPr lang="en-US" dirty="0">
                <a:sym typeface="Wingdings" panose="05000000000000000000" pitchFamily="2" charset="2"/>
              </a:rPr>
              <a:t>, we provide a simple, yet robust strategy for subdividing our guiding distribution </a:t>
            </a:r>
            <a:r>
              <a:rPr lang="en-US" i="1" dirty="0">
                <a:sym typeface="Wingdings" panose="05000000000000000000" pitchFamily="2" charset="2"/>
              </a:rPr>
              <a:t>spatially</a:t>
            </a:r>
            <a:r>
              <a:rPr lang="en-US" dirty="0">
                <a:sym typeface="Wingdings" panose="05000000000000000000" pitchFamily="2" charset="2"/>
              </a:rPr>
              <a:t>. In this presentation I only explained our </a:t>
            </a:r>
            <a:r>
              <a:rPr lang="en-US" i="1" dirty="0">
                <a:sym typeface="Wingdings" panose="05000000000000000000" pitchFamily="2" charset="2"/>
              </a:rPr>
              <a:t>directional </a:t>
            </a:r>
            <a:r>
              <a:rPr lang="en-US" i="0" dirty="0">
                <a:sym typeface="Wingdings" panose="05000000000000000000" pitchFamily="2" charset="2"/>
              </a:rPr>
              <a:t>refinement scheme in detail.</a:t>
            </a:r>
          </a:p>
          <a:p>
            <a:endParaRPr lang="en-US" i="0" dirty="0">
              <a:sym typeface="Wingdings" panose="05000000000000000000" pitchFamily="2" charset="2"/>
            </a:endParaRPr>
          </a:p>
          <a:p>
            <a:r>
              <a:rPr lang="en-US" i="0" dirty="0">
                <a:sym typeface="Wingdings" panose="05000000000000000000" pitchFamily="2" charset="2"/>
              </a:rPr>
              <a:t>Next, in our method, unlike most previous work, we use a geometry-</a:t>
            </a:r>
            <a:r>
              <a:rPr lang="en-US" b="1" i="0" dirty="0">
                <a:sym typeface="Wingdings" panose="05000000000000000000" pitchFamily="2" charset="2"/>
              </a:rPr>
              <a:t>independent</a:t>
            </a:r>
            <a:r>
              <a:rPr lang="en-US" i="0" dirty="0">
                <a:sym typeface="Wingdings" panose="05000000000000000000" pitchFamily="2" charset="2"/>
              </a:rPr>
              <a:t> parametrization for our guiding distributions, which helps us with robustness and low memory usage.</a:t>
            </a:r>
          </a:p>
          <a:p>
            <a:endParaRPr lang="en-US" i="0" dirty="0">
              <a:sym typeface="Wingdings" panose="05000000000000000000" pitchFamily="2" charset="2"/>
            </a:endParaRPr>
          </a:p>
          <a:p>
            <a:r>
              <a:rPr lang="en-US" i="0" dirty="0">
                <a:sym typeface="Wingdings" panose="05000000000000000000" pitchFamily="2" charset="2"/>
              </a:rPr>
              <a:t>Of course, we have additional comparisons and evaluations against other techniques, and in fact, we packaged them up in an interactive viewer that runs in your browser if you want check them out in more detail.</a:t>
            </a:r>
            <a:endParaRPr lang="en-US" i="0" dirty="0"/>
          </a:p>
        </p:txBody>
      </p:sp>
    </p:spTree>
    <p:extLst>
      <p:ext uri="{BB962C8B-B14F-4D97-AF65-F5344CB8AC3E}">
        <p14:creationId xmlns:p14="http://schemas.microsoft.com/office/powerpoint/2010/main" val="22263472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i="0" dirty="0"/>
              <a:t>Let’s recap the main contributions we’ve seen.</a:t>
            </a:r>
          </a:p>
          <a:p>
            <a:endParaRPr lang="en-US" i="0" dirty="0"/>
          </a:p>
          <a:p>
            <a:r>
              <a:rPr lang="en-US" i="0" dirty="0"/>
              <a:t>First, we’ve seen the quadtree for storing the directional component of incident radiance. It has a simple subdivision heuristic, which leads to an equal-energy partitioning of the directional domain and a well-behaved memory footprint; under 20 megabytes in all our tests.</a:t>
            </a:r>
          </a:p>
          <a:p>
            <a:endParaRPr lang="en-US" i="0" dirty="0"/>
          </a:p>
          <a:p>
            <a:r>
              <a:rPr lang="en-US" i="0" dirty="0"/>
              <a:t>Next, we looked at how we combine training and rendering and iterate over it. This allowed us to not only get a quick rendering preview from the very start of the algorithm, but also to automatically determine an optimal tradeoff between training and rendering budgets.</a:t>
            </a:r>
          </a:p>
          <a:p>
            <a:endParaRPr lang="en-US" i="0" dirty="0"/>
          </a:p>
          <a:p>
            <a:r>
              <a:rPr lang="en-US" i="0" dirty="0"/>
              <a:t>I think it is important to highlight, that our entire algorithm is very simple to implement and requires almost zero tunable parameters. We know of a certain group which implemented our algorithm within a week.</a:t>
            </a:r>
          </a:p>
          <a:p>
            <a:endParaRPr lang="en-US" i="0" dirty="0"/>
          </a:p>
          <a:p>
            <a:endParaRPr lang="en-US" i="0" dirty="0"/>
          </a:p>
        </p:txBody>
      </p:sp>
    </p:spTree>
    <p:extLst>
      <p:ext uri="{BB962C8B-B14F-4D97-AF65-F5344CB8AC3E}">
        <p14:creationId xmlns:p14="http://schemas.microsoft.com/office/powerpoint/2010/main" val="5949598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39588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Let me demonstrate this. Here on the left side you can see a bunch of positions for which we trained the gaussian mixture models and our quadtrees for 5 minutes in total. We also trained Jensen’s regular grid structure, but for 10h, to obtain a somewhat reasonably converged high-resolution reference.</a:t>
            </a:r>
          </a:p>
          <a:p>
            <a:endParaRPr lang="en-US" dirty="0"/>
          </a:p>
          <a:p>
            <a:r>
              <a:rPr lang="en-US" dirty="0"/>
              <a:t>On the right you can see visualizations of these distributions at the current location of the mouse cursor.</a:t>
            </a:r>
          </a:p>
          <a:p>
            <a:endParaRPr lang="en-US" dirty="0"/>
          </a:p>
          <a:p>
            <a:r>
              <a:rPr lang="en-US" dirty="0"/>
              <a:t>…</a:t>
            </a:r>
          </a:p>
          <a:p>
            <a:endParaRPr lang="en-US" dirty="0"/>
          </a:p>
          <a:p>
            <a:r>
              <a:rPr lang="en-US" dirty="0"/>
              <a:t>When looking at the gaussian mixture models in the top, flickering is clearly visible, and most importantly, the narrow high-energy peaks are not reliably captured.</a:t>
            </a:r>
          </a:p>
          <a:p>
            <a:endParaRPr lang="en-US" dirty="0"/>
          </a:p>
          <a:p>
            <a:r>
              <a:rPr lang="en-US" dirty="0"/>
              <a:t>Our quadtrees on the other hand, approximate the high-energy peaks reliably, and with very high precision. If one were to zoom-in, one your see that the finest-scale resolution of our quadtrees is much more detailed than Jensen’s grids used here despite using 100 times less memory.</a:t>
            </a:r>
          </a:p>
        </p:txBody>
      </p:sp>
    </p:spTree>
    <p:extLst>
      <p:ext uri="{BB962C8B-B14F-4D97-AF65-F5344CB8AC3E}">
        <p14:creationId xmlns:p14="http://schemas.microsoft.com/office/powerpoint/2010/main" val="30891460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526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illustrate this with a real-world example. Here we have a simple kitchen scene with a glass table, and the mere presence of this mundane glass table completely breaks the efficiency our standard path tracer from before, this is particularly noticeable under the table itself.</a:t>
            </a:r>
          </a:p>
          <a:p>
            <a:endParaRPr lang="en-US" dirty="0"/>
          </a:p>
          <a:p>
            <a:pPr marL="0" marR="0" lvl="0" indent="0" defTabSz="457200" eaLnBrk="1" fontAlgn="auto" latinLnBrk="0" hangingPunct="1">
              <a:lnSpc>
                <a:spcPct val="100000"/>
              </a:lnSpc>
              <a:spcBef>
                <a:spcPts val="0"/>
              </a:spcBef>
              <a:spcAft>
                <a:spcPts val="0"/>
              </a:spcAft>
              <a:buClrTx/>
              <a:buSzTx/>
              <a:buFontTx/>
              <a:buNone/>
              <a:tabLst/>
              <a:defRPr/>
            </a:pPr>
            <a:r>
              <a:rPr lang="en-US" dirty="0"/>
              <a:t>There are more sophisticated path tracing algorithms like bidirectional path tracing which can do a better job at this.</a:t>
            </a:r>
          </a:p>
        </p:txBody>
      </p:sp>
    </p:spTree>
    <p:extLst>
      <p:ext uri="{BB962C8B-B14F-4D97-AF65-F5344CB8AC3E}">
        <p14:creationId xmlns:p14="http://schemas.microsoft.com/office/powerpoint/2010/main" val="15573280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We’re</a:t>
            </a:r>
            <a:r>
              <a:rPr lang="en-US" baseline="0" dirty="0"/>
              <a:t> looking at the problem of simulating light transport by path tracing, where we generate lots of random light paths---trajectories light can take from a light source to the camera---and averaging them in a smart way such that we converge to the final image. Our goal is to make this convergence as fast as possible, which means constructing lots light paths that contribute significantly to the final image.</a:t>
            </a:r>
            <a:endParaRPr lang="en-US" dirty="0"/>
          </a:p>
        </p:txBody>
      </p:sp>
    </p:spTree>
    <p:extLst>
      <p:ext uri="{BB962C8B-B14F-4D97-AF65-F5344CB8AC3E}">
        <p14:creationId xmlns:p14="http://schemas.microsoft.com/office/powerpoint/2010/main" val="29105445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how</a:t>
            </a:r>
            <a:r>
              <a:rPr lang="en-US" baseline="0" dirty="0"/>
              <a:t> can we construct light paths with high contributions? Let’s look at the simplest possible approach: Picking random directions.</a:t>
            </a:r>
          </a:p>
          <a:p>
            <a:endParaRPr lang="en-US" baseline="0" dirty="0"/>
          </a:p>
          <a:p>
            <a:r>
              <a:rPr lang="en-US" baseline="0" dirty="0"/>
              <a:t>So starting from the camera we hit the ceiling, then we pick a random direction, hit the table, hit the ceiling again, now the floor, the table, the ceiling, and finally we hit the light by chance. Now this light path seems unnecessarily complex, and as you can all probably tell already, it’s not very representative of those light paths which carry most of the energy from the light source to the camera. But let’s see how this method does on an actual image!</a:t>
            </a:r>
            <a:endParaRPr lang="en-US" dirty="0"/>
          </a:p>
        </p:txBody>
      </p:sp>
    </p:spTree>
    <p:extLst>
      <p:ext uri="{BB962C8B-B14F-4D97-AF65-F5344CB8AC3E}">
        <p14:creationId xmlns:p14="http://schemas.microsoft.com/office/powerpoint/2010/main" val="110664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a:t>
            </a:r>
            <a:r>
              <a:rPr lang="en-US" baseline="0" dirty="0"/>
              <a:t> we rendered the scene from before for 5 minutes using random directions when constructing paths. As expected, it looks pretty bad.</a:t>
            </a:r>
            <a:endParaRPr lang="en-US" dirty="0"/>
          </a:p>
        </p:txBody>
      </p:sp>
    </p:spTree>
    <p:extLst>
      <p:ext uri="{BB962C8B-B14F-4D97-AF65-F5344CB8AC3E}">
        <p14:creationId xmlns:p14="http://schemas.microsoft.com/office/powerpoint/2010/main" val="19463574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US" b="0" baseline="0" dirty="0"/>
          </a:p>
        </p:txBody>
      </p:sp>
    </p:spTree>
    <p:extLst>
      <p:ext uri="{BB962C8B-B14F-4D97-AF65-F5344CB8AC3E}">
        <p14:creationId xmlns:p14="http://schemas.microsoft.com/office/powerpoint/2010/main" val="36704149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izenplatzhalter 2"/>
              <p:cNvSpPr>
                <a:spLocks noGrp="1"/>
              </p:cNvSpPr>
              <p:nvPr>
                <p:ph type="body" idx="1"/>
              </p:nvPr>
            </p:nvSpPr>
            <p:spPr/>
            <p:txBody>
              <a:bodyPr/>
              <a:lstStyle/>
              <a:p>
                <a:r>
                  <a:rPr lang="en-US" dirty="0"/>
                  <a:t>So let’s look at path guiding a bit more formally. Our goal is to evaluate the radiance function L at the shading location x and in the direction towards the camera </a:t>
                </a:r>
                <a14:m>
                  <m:oMath xmlns:m="http://schemas.openxmlformats.org/officeDocument/2006/math">
                    <m:sSub>
                      <m:sSubPr>
                        <m:ctrlPr>
                          <a:rPr lang="de-CH"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i="1">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i="1">
                            <a:solidFill>
                              <a:schemeClr val="accent5">
                                <a:lumMod val="60000"/>
                                <a:lumOff val="40000"/>
                              </a:schemeClr>
                            </a:solidFill>
                            <a:latin typeface="Cambria Math" panose="02040503050406030204" pitchFamily="18" charset="0"/>
                            <a:ea typeface="Cambria Math" panose="02040503050406030204" pitchFamily="18" charset="0"/>
                          </a:rPr>
                          <m:t>𝑜</m:t>
                        </m:r>
                      </m:sub>
                    </m:sSub>
                  </m:oMath>
                </a14:m>
                <a:r>
                  <a:rPr lang="en-US" dirty="0"/>
                  <a:t>.</a:t>
                </a:r>
              </a:p>
              <a:p>
                <a:endParaRPr lang="en-US" dirty="0"/>
              </a:p>
              <a:p>
                <a:r>
                  <a:rPr lang="en-US" dirty="0"/>
                  <a:t>The way we evaluate this function is with a recursive integral over all incident directions </a:t>
                </a:r>
                <a14:m>
                  <m:oMath xmlns:m="http://schemas.openxmlformats.org/officeDocument/2006/math">
                    <m:sSub>
                      <m:sSubPr>
                        <m:ctrlPr>
                          <a:rPr lang="de-CH"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i="1">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b="0" i="1" smtClean="0">
                            <a:solidFill>
                              <a:schemeClr val="accent5">
                                <a:lumMod val="60000"/>
                                <a:lumOff val="40000"/>
                              </a:schemeClr>
                            </a:solidFill>
                            <a:latin typeface="Cambria Math" panose="02040503050406030204" pitchFamily="18" charset="0"/>
                            <a:ea typeface="Cambria Math" panose="02040503050406030204" pitchFamily="18" charset="0"/>
                          </a:rPr>
                          <m:t>𝑖</m:t>
                        </m:r>
                      </m:sub>
                    </m:sSub>
                  </m:oMath>
                </a14:m>
                <a:r>
                  <a:rPr lang="en-US" dirty="0"/>
                  <a:t> .</a:t>
                </a:r>
                <a:r>
                  <a:rPr lang="en-US" baseline="0" dirty="0"/>
                  <a:t> The integrand in this case is the product of the incident radiance, again described by L, the BSDF, telling us how much of the incident light is reflected by the towards </a:t>
                </a:r>
                <a14:m>
                  <m:oMath xmlns:m="http://schemas.openxmlformats.org/officeDocument/2006/math">
                    <m:sSub>
                      <m:sSubPr>
                        <m:ctrlPr>
                          <a:rPr lang="de-CH"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i="1">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i="1">
                            <a:solidFill>
                              <a:schemeClr val="accent5">
                                <a:lumMod val="60000"/>
                                <a:lumOff val="40000"/>
                              </a:schemeClr>
                            </a:solidFill>
                            <a:latin typeface="Cambria Math" panose="02040503050406030204" pitchFamily="18" charset="0"/>
                            <a:ea typeface="Cambria Math" panose="02040503050406030204" pitchFamily="18" charset="0"/>
                          </a:rPr>
                          <m:t>𝑜</m:t>
                        </m:r>
                      </m:sub>
                    </m:sSub>
                  </m:oMath>
                </a14:m>
                <a:r>
                  <a:rPr lang="en-US" baseline="0" dirty="0"/>
                  <a:t>, and lastly the foreshortening term, which captures that light arriving an angle is spread over larger areas.</a:t>
                </a:r>
              </a:p>
              <a:p>
                <a:endParaRPr lang="en-US" baseline="0" dirty="0"/>
              </a:p>
              <a:p>
                <a:r>
                  <a:rPr lang="en-US" baseline="0" dirty="0"/>
                  <a:t>Since we are estimating this integral via a Monte Carlo simulation, i.e. path tracing, we can minimize the variance by importance sampling this full product. In practice, of course, we would need knowledge of L in order to perform this importance sampling, and that would mean we would already have the solution in the first place. However, we can precompute a coarse version of the integrand in a </a:t>
                </a:r>
                <a:r>
                  <a:rPr lang="en-US" i="1" baseline="0" dirty="0"/>
                  <a:t>training</a:t>
                </a:r>
                <a:r>
                  <a:rPr lang="en-US" i="0" baseline="0" dirty="0"/>
                  <a:t> step and use that instead to guide the construction of light paths.</a:t>
                </a:r>
                <a:endParaRPr lang="en-US" dirty="0"/>
              </a:p>
            </p:txBody>
          </p:sp>
        </mc:Choice>
        <mc:Fallback xmlns="">
          <p:sp>
            <p:nvSpPr>
              <p:cNvPr id="3" name="Notizenplatzhalter 2"/>
              <p:cNvSpPr>
                <a:spLocks noGrp="1"/>
              </p:cNvSpPr>
              <p:nvPr>
                <p:ph type="body" idx="1"/>
              </p:nvPr>
            </p:nvSpPr>
            <p:spPr/>
            <p:txBody>
              <a:bodyPr/>
              <a:lstStyle/>
              <a:p>
                <a:r>
                  <a:rPr lang="en-US" dirty="0"/>
                  <a:t>So let’s look at this problem a bit more formally. Our goal is to evaluate the radiance function L at the shading location x and in the direction towards the camera </a:t>
                </a:r>
                <a:r>
                  <a:rPr lang="de-CH" i="0">
                    <a:solidFill>
                      <a:schemeClr val="accent5">
                        <a:lumMod val="60000"/>
                        <a:lumOff val="40000"/>
                      </a:schemeClr>
                    </a:solidFill>
                    <a:latin typeface="Cambria Math" panose="02040503050406030204" pitchFamily="18" charset="0"/>
                    <a:ea typeface="Cambria Math" panose="02040503050406030204" pitchFamily="18" charset="0"/>
                  </a:rPr>
                  <a:t>𝜔_𝑜</a:t>
                </a:r>
                <a:r>
                  <a:rPr lang="en-US" dirty="0"/>
                  <a:t>. It tells us how much light reaches a given pixel from x.</a:t>
                </a:r>
              </a:p>
              <a:p>
                <a:endParaRPr lang="en-US" dirty="0"/>
              </a:p>
              <a:p>
                <a:r>
                  <a:rPr lang="en-US" dirty="0"/>
                  <a:t>The way we evaluate this function is with a recursive integral over all incident directions </a:t>
                </a:r>
                <a:r>
                  <a:rPr lang="de-CH" i="0">
                    <a:solidFill>
                      <a:schemeClr val="accent5">
                        <a:lumMod val="60000"/>
                        <a:lumOff val="40000"/>
                      </a:schemeClr>
                    </a:solidFill>
                    <a:latin typeface="Cambria Math" panose="02040503050406030204" pitchFamily="18" charset="0"/>
                    <a:ea typeface="Cambria Math" panose="02040503050406030204" pitchFamily="18" charset="0"/>
                  </a:rPr>
                  <a:t>𝜔_</a:t>
                </a:r>
                <a:r>
                  <a:rPr lang="de-CH" b="0" i="0">
                    <a:solidFill>
                      <a:schemeClr val="accent5">
                        <a:lumMod val="60000"/>
                        <a:lumOff val="40000"/>
                      </a:schemeClr>
                    </a:solidFill>
                    <a:latin typeface="Cambria Math" panose="02040503050406030204" pitchFamily="18" charset="0"/>
                    <a:ea typeface="Cambria Math" panose="02040503050406030204" pitchFamily="18" charset="0"/>
                  </a:rPr>
                  <a:t>𝑖</a:t>
                </a:r>
                <a:r>
                  <a:rPr lang="en-US" dirty="0"/>
                  <a:t> .</a:t>
                </a:r>
                <a:r>
                  <a:rPr lang="en-US" baseline="0" dirty="0"/>
                  <a:t> The integrand in this case is the product of the BSDF, telling us how much of the incident light is reflected by the material towards </a:t>
                </a:r>
                <a:r>
                  <a:rPr lang="de-CH" i="0">
                    <a:solidFill>
                      <a:schemeClr val="accent5">
                        <a:lumMod val="60000"/>
                        <a:lumOff val="40000"/>
                      </a:schemeClr>
                    </a:solidFill>
                    <a:latin typeface="Cambria Math" panose="02040503050406030204" pitchFamily="18" charset="0"/>
                    <a:ea typeface="Cambria Math" panose="02040503050406030204" pitchFamily="18" charset="0"/>
                  </a:rPr>
                  <a:t>𝜔_𝑜</a:t>
                </a:r>
                <a:r>
                  <a:rPr lang="en-US" baseline="0" dirty="0"/>
                  <a:t>, the foreshortening term, which captures that light arriving an angle is spread over larger areas, and of course the incident radiance, again described by L.</a:t>
                </a:r>
              </a:p>
              <a:p>
                <a:endParaRPr lang="en-US" baseline="0" dirty="0"/>
              </a:p>
              <a:p>
                <a:r>
                  <a:rPr lang="en-US" baseline="0" dirty="0"/>
                  <a:t>Since we are estimating this integral via Monte Carlo path tracing, variance is minimized---that is convergence is maximized---by importance sampling this product. In practice, of course, we would need knowledge of L in order to perform this importance sampling, and that would mean we would already have the solution in the first place. However, we can precompute a coarse version of the integrand in a </a:t>
                </a:r>
                <a:r>
                  <a:rPr lang="en-US" i="1" baseline="0" dirty="0"/>
                  <a:t>training</a:t>
                </a:r>
                <a:r>
                  <a:rPr lang="en-US" i="0" baseline="0" dirty="0"/>
                  <a:t> step and use that instead to guide the construction of light paths.</a:t>
                </a:r>
                <a:endParaRPr lang="en-US" dirty="0"/>
              </a:p>
            </p:txBody>
          </p:sp>
        </mc:Fallback>
      </mc:AlternateContent>
    </p:spTree>
    <p:extLst>
      <p:ext uri="{BB962C8B-B14F-4D97-AF65-F5344CB8AC3E}">
        <p14:creationId xmlns:p14="http://schemas.microsoft.com/office/powerpoint/2010/main" val="25176671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izenplatzhalter 2"/>
              <p:cNvSpPr>
                <a:spLocks noGrp="1"/>
              </p:cNvSpPr>
              <p:nvPr>
                <p:ph type="body" idx="1"/>
              </p:nvPr>
            </p:nvSpPr>
            <p:spPr/>
            <p:txBody>
              <a:bodyPr/>
              <a:lstStyle/>
              <a:p>
                <a:r>
                  <a:rPr lang="en-US" dirty="0"/>
                  <a:t>Traditionally, this is even further simplified by precomputing </a:t>
                </a:r>
                <a:r>
                  <a:rPr lang="en-US" i="1" dirty="0"/>
                  <a:t>only</a:t>
                </a:r>
                <a:r>
                  <a:rPr lang="en-US" i="0" dirty="0"/>
                  <a:t> the radiance function L and disregarding the BSDF and the foreshortening term. When path tracing, importance sampling from the precomputed version from L can then be combined with BSDF sampling via multiple importance sampling or in some special cases even with on-the-fly product sampling.</a:t>
                </a:r>
              </a:p>
              <a:p>
                <a:endParaRPr lang="en-US" i="0" dirty="0"/>
              </a:p>
              <a:p>
                <a:r>
                  <a:rPr lang="en-US" i="0" dirty="0"/>
                  <a:t>So why are we doing this? Why disregard the BSDF and the foreshortening term for the precomputation?</a:t>
                </a:r>
              </a:p>
              <a:p>
                <a:endParaRPr lang="en-US" i="0" dirty="0"/>
              </a:p>
              <a:p>
                <a:r>
                  <a:rPr lang="en-US" i="0" dirty="0"/>
                  <a:t>The first argument I’d like to give is the dimensionality of the function we need to tabulate. When considering only the incident radiance L, then our function is 5D. Three dimensions come from the position x, and the other two dimensions come from the incident direction </a:t>
                </a:r>
                <a14:m>
                  <m:oMath xmlns:m="http://schemas.openxmlformats.org/officeDocument/2006/math">
                    <m:sSub>
                      <m:sSubPr>
                        <m:ctrlPr>
                          <a:rPr lang="de-CH"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i="1">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b="0" i="1" smtClean="0">
                            <a:solidFill>
                              <a:schemeClr val="accent5">
                                <a:lumMod val="60000"/>
                                <a:lumOff val="40000"/>
                              </a:schemeClr>
                            </a:solidFill>
                            <a:latin typeface="Cambria Math" panose="02040503050406030204" pitchFamily="18" charset="0"/>
                            <a:ea typeface="Cambria Math" panose="02040503050406030204" pitchFamily="18" charset="0"/>
                          </a:rPr>
                          <m:t>𝑖</m:t>
                        </m:r>
                      </m:sub>
                    </m:sSub>
                  </m:oMath>
                </a14:m>
                <a:r>
                  <a:rPr lang="en-US" dirty="0"/>
                  <a:t>.</a:t>
                </a:r>
              </a:p>
              <a:p>
                <a:endParaRPr lang="en-US" dirty="0"/>
              </a:p>
              <a:p>
                <a:r>
                  <a:rPr lang="en-US" dirty="0"/>
                  <a:t>If we also considered the BSDF, then our dimensionality would increase to 7D, because the BSDF additionally depends on the outgoing direction </a:t>
                </a:r>
                <a14:m>
                  <m:oMath xmlns:m="http://schemas.openxmlformats.org/officeDocument/2006/math">
                    <m:sSub>
                      <m:sSubPr>
                        <m:ctrlPr>
                          <a:rPr lang="de-CH"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i="1">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b="0" i="1" smtClean="0">
                            <a:solidFill>
                              <a:schemeClr val="accent5">
                                <a:lumMod val="60000"/>
                                <a:lumOff val="40000"/>
                              </a:schemeClr>
                            </a:solidFill>
                            <a:latin typeface="Cambria Math" panose="02040503050406030204" pitchFamily="18" charset="0"/>
                            <a:ea typeface="Cambria Math" panose="02040503050406030204" pitchFamily="18" charset="0"/>
                          </a:rPr>
                          <m:t>𝑜</m:t>
                        </m:r>
                      </m:sub>
                    </m:sSub>
                    <m:r>
                      <a:rPr lang="de-CH" b="0" i="1" smtClean="0">
                        <a:solidFill>
                          <a:schemeClr val="accent5">
                            <a:lumMod val="60000"/>
                            <a:lumOff val="40000"/>
                          </a:schemeClr>
                        </a:solidFill>
                        <a:latin typeface="Cambria Math" panose="02040503050406030204" pitchFamily="18" charset="0"/>
                        <a:ea typeface="Cambria Math" panose="02040503050406030204" pitchFamily="18" charset="0"/>
                      </a:rPr>
                      <m:t>.</m:t>
                    </m:r>
                  </m:oMath>
                </a14:m>
                <a:endParaRPr lang="en-US" dirty="0"/>
              </a:p>
            </p:txBody>
          </p:sp>
        </mc:Choice>
        <mc:Fallback xmlns="">
          <p:sp>
            <p:nvSpPr>
              <p:cNvPr id="3" name="Notizenplatzhalter 2"/>
              <p:cNvSpPr>
                <a:spLocks noGrp="1"/>
              </p:cNvSpPr>
              <p:nvPr>
                <p:ph type="body" idx="1"/>
              </p:nvPr>
            </p:nvSpPr>
            <p:spPr/>
            <p:txBody>
              <a:bodyPr/>
              <a:lstStyle/>
              <a:p>
                <a:r>
                  <a:rPr lang="en-US" dirty="0"/>
                  <a:t>Traditionally, this is even further simplified by precomputing </a:t>
                </a:r>
                <a:r>
                  <a:rPr lang="en-US" i="1" dirty="0"/>
                  <a:t>only</a:t>
                </a:r>
                <a:r>
                  <a:rPr lang="en-US" i="0" dirty="0"/>
                  <a:t> the radiance function L and disregarding the BSDF and the foreshortening term. When path tracing, importance sampling from the precomputed version from L can then be combined with BSDF sampling via multiple importance sampling or in some special cases even with on-the-fly product sampling.</a:t>
                </a:r>
              </a:p>
              <a:p>
                <a:endParaRPr lang="en-US" i="0" dirty="0"/>
              </a:p>
              <a:p>
                <a:r>
                  <a:rPr lang="en-US" i="0" dirty="0"/>
                  <a:t>So why are we doing this? Why disregard the BSDF and the foreshortening term for the precomputation?</a:t>
                </a:r>
              </a:p>
              <a:p>
                <a:endParaRPr lang="en-US" i="0" dirty="0"/>
              </a:p>
              <a:p>
                <a:r>
                  <a:rPr lang="en-US" i="0" dirty="0"/>
                  <a:t>The first argument I’d like to give is the dimensionality of the function we need to tabulate. When considering only the incident radiance L, then our function is 5D. Three dimensions come from the position x, and the other two dimensions come from the incident direction </a:t>
                </a:r>
                <a:r>
                  <a:rPr lang="de-CH" i="0">
                    <a:solidFill>
                      <a:schemeClr val="accent5">
                        <a:lumMod val="60000"/>
                        <a:lumOff val="40000"/>
                      </a:schemeClr>
                    </a:solidFill>
                    <a:latin typeface="Cambria Math" panose="02040503050406030204" pitchFamily="18" charset="0"/>
                    <a:ea typeface="Cambria Math" panose="02040503050406030204" pitchFamily="18" charset="0"/>
                  </a:rPr>
                  <a:t>𝜔_</a:t>
                </a:r>
                <a:r>
                  <a:rPr lang="de-CH" b="0" i="0">
                    <a:solidFill>
                      <a:schemeClr val="accent5">
                        <a:lumMod val="60000"/>
                        <a:lumOff val="40000"/>
                      </a:schemeClr>
                    </a:solidFill>
                    <a:latin typeface="Cambria Math" panose="02040503050406030204" pitchFamily="18" charset="0"/>
                    <a:ea typeface="Cambria Math" panose="02040503050406030204" pitchFamily="18" charset="0"/>
                  </a:rPr>
                  <a:t>𝑖</a:t>
                </a:r>
                <a:r>
                  <a:rPr lang="en-US" dirty="0"/>
                  <a:t>.</a:t>
                </a:r>
              </a:p>
              <a:p>
                <a:endParaRPr lang="en-US" dirty="0"/>
              </a:p>
              <a:p>
                <a:r>
                  <a:rPr lang="en-US" dirty="0"/>
                  <a:t>If we also considered the BSDF, then our dimensionality would increase to 7D, because the BSDF additionally depends on the outgoing direction </a:t>
                </a:r>
                <a:r>
                  <a:rPr lang="de-CH" i="0">
                    <a:solidFill>
                      <a:schemeClr val="accent5">
                        <a:lumMod val="60000"/>
                        <a:lumOff val="40000"/>
                      </a:schemeClr>
                    </a:solidFill>
                    <a:latin typeface="Cambria Math" panose="02040503050406030204" pitchFamily="18" charset="0"/>
                    <a:ea typeface="Cambria Math" panose="02040503050406030204" pitchFamily="18" charset="0"/>
                  </a:rPr>
                  <a:t>𝜔_</a:t>
                </a:r>
                <a:r>
                  <a:rPr lang="de-CH" b="0" i="0">
                    <a:solidFill>
                      <a:schemeClr val="accent5">
                        <a:lumMod val="60000"/>
                        <a:lumOff val="40000"/>
                      </a:schemeClr>
                    </a:solidFill>
                    <a:latin typeface="Cambria Math" panose="02040503050406030204" pitchFamily="18" charset="0"/>
                    <a:ea typeface="Cambria Math" panose="02040503050406030204" pitchFamily="18" charset="0"/>
                  </a:rPr>
                  <a:t>𝑜.</a:t>
                </a:r>
                <a:endParaRPr lang="en-US" dirty="0"/>
              </a:p>
            </p:txBody>
          </p:sp>
        </mc:Fallback>
      </mc:AlternateContent>
    </p:spTree>
    <p:extLst>
      <p:ext uri="{BB962C8B-B14F-4D97-AF65-F5344CB8AC3E}">
        <p14:creationId xmlns:p14="http://schemas.microsoft.com/office/powerpoint/2010/main" val="29772877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izenplatzhalter 2"/>
              <p:cNvSpPr>
                <a:spLocks noGrp="1"/>
              </p:cNvSpPr>
              <p:nvPr>
                <p:ph type="body" idx="1"/>
              </p:nvPr>
            </p:nvSpPr>
            <p:spPr/>
            <p:txBody>
              <a:bodyPr/>
              <a:lstStyle/>
              <a:p>
                <a:r>
                  <a:rPr lang="en-US" dirty="0"/>
                  <a:t>Just to demonstrate, here you see how the BSDF changes as we vary </a:t>
                </a:r>
                <a14:m>
                  <m:oMath xmlns:m="http://schemas.openxmlformats.org/officeDocument/2006/math">
                    <m:sSub>
                      <m:sSubPr>
                        <m:ctrlPr>
                          <a:rPr lang="de-CH"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i="1">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b="0" i="1" smtClean="0">
                            <a:solidFill>
                              <a:schemeClr val="accent5">
                                <a:lumMod val="60000"/>
                                <a:lumOff val="40000"/>
                              </a:schemeClr>
                            </a:solidFill>
                            <a:latin typeface="Cambria Math" panose="02040503050406030204" pitchFamily="18" charset="0"/>
                            <a:ea typeface="Cambria Math" panose="02040503050406030204" pitchFamily="18" charset="0"/>
                          </a:rPr>
                          <m:t>𝑜</m:t>
                        </m:r>
                      </m:sub>
                    </m:sSub>
                  </m:oMath>
                </a14:m>
                <a:r>
                  <a:rPr lang="en-US" dirty="0"/>
                  <a:t> whereas</a:t>
                </a:r>
                <a:r>
                  <a:rPr lang="en-US" baseline="0" dirty="0"/>
                  <a:t> the incident radiance stays the same.</a:t>
                </a:r>
                <a:endParaRPr lang="en-US" dirty="0"/>
              </a:p>
            </p:txBody>
          </p:sp>
        </mc:Choice>
        <mc:Fallback xmlns="">
          <p:sp>
            <p:nvSpPr>
              <p:cNvPr id="3" name="Notizenplatzhalter 2"/>
              <p:cNvSpPr>
                <a:spLocks noGrp="1"/>
              </p:cNvSpPr>
              <p:nvPr>
                <p:ph type="body" idx="1"/>
              </p:nvPr>
            </p:nvSpPr>
            <p:spPr/>
            <p:txBody>
              <a:bodyPr/>
              <a:lstStyle/>
              <a:p>
                <a:r>
                  <a:rPr lang="en-US" dirty="0"/>
                  <a:t>Just to demonstrate, here you see how the BSDF changes as we vary </a:t>
                </a:r>
                <a:r>
                  <a:rPr lang="de-CH" i="0">
                    <a:solidFill>
                      <a:schemeClr val="accent5">
                        <a:lumMod val="60000"/>
                        <a:lumOff val="40000"/>
                      </a:schemeClr>
                    </a:solidFill>
                    <a:latin typeface="Cambria Math" panose="02040503050406030204" pitchFamily="18" charset="0"/>
                    <a:ea typeface="Cambria Math" panose="02040503050406030204" pitchFamily="18" charset="0"/>
                  </a:rPr>
                  <a:t>𝜔_</a:t>
                </a:r>
                <a:r>
                  <a:rPr lang="de-CH" b="0" i="0">
                    <a:solidFill>
                      <a:schemeClr val="accent5">
                        <a:lumMod val="60000"/>
                        <a:lumOff val="40000"/>
                      </a:schemeClr>
                    </a:solidFill>
                    <a:latin typeface="Cambria Math" panose="02040503050406030204" pitchFamily="18" charset="0"/>
                    <a:ea typeface="Cambria Math" panose="02040503050406030204" pitchFamily="18" charset="0"/>
                  </a:rPr>
                  <a:t>𝑜</a:t>
                </a:r>
                <a:r>
                  <a:rPr lang="en-US" dirty="0"/>
                  <a:t> whereas</a:t>
                </a:r>
                <a:r>
                  <a:rPr lang="en-US" baseline="0" dirty="0"/>
                  <a:t> the incident radiance stays the same.</a:t>
                </a:r>
                <a:endParaRPr lang="en-US" dirty="0"/>
              </a:p>
            </p:txBody>
          </p:sp>
        </mc:Fallback>
      </mc:AlternateContent>
    </p:spTree>
    <p:extLst>
      <p:ext uri="{BB962C8B-B14F-4D97-AF65-F5344CB8AC3E}">
        <p14:creationId xmlns:p14="http://schemas.microsoft.com/office/powerpoint/2010/main" val="30326955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The second argument for removing the BSDF, which now also concerns the foreshortening term, is dependence on the local geometry, or more specifically, the surface normal.</a:t>
            </a:r>
          </a:p>
        </p:txBody>
      </p:sp>
    </p:spTree>
    <p:extLst>
      <p:ext uri="{BB962C8B-B14F-4D97-AF65-F5344CB8AC3E}">
        <p14:creationId xmlns:p14="http://schemas.microsoft.com/office/powerpoint/2010/main" val="42175730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Again, to demonstrate, here I am tilting the ground, which affects the BSDF and the foreshortening term whereas the incident radiance remains almost exactly the same.</a:t>
            </a:r>
          </a:p>
        </p:txBody>
      </p:sp>
    </p:spTree>
    <p:extLst>
      <p:ext uri="{BB962C8B-B14F-4D97-AF65-F5344CB8AC3E}">
        <p14:creationId xmlns:p14="http://schemas.microsoft.com/office/powerpoint/2010/main" val="1008579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The second argument for removing the BSDF, which now also concerns the foreshortening term, is dependence on the local geometry, or more specifically, the surface normal.</a:t>
            </a:r>
          </a:p>
        </p:txBody>
      </p:sp>
    </p:spTree>
    <p:extLst>
      <p:ext uri="{BB962C8B-B14F-4D97-AF65-F5344CB8AC3E}">
        <p14:creationId xmlns:p14="http://schemas.microsoft.com/office/powerpoint/2010/main" val="3127538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But what happens when we add another mundane object to our kitchen. Say… a conveniently placed mirror which should reveal a caustic on the ceiling…</a:t>
            </a:r>
          </a:p>
        </p:txBody>
      </p:sp>
    </p:spTree>
    <p:extLst>
      <p:ext uri="{BB962C8B-B14F-4D97-AF65-F5344CB8AC3E}">
        <p14:creationId xmlns:p14="http://schemas.microsoft.com/office/powerpoint/2010/main" val="6228892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The reason why we want to avoid this dependency on the surface normal is, that the surface normal can vary rapidly spatially. Imagine we weren’t looking at flat ground, but a geometrically complex object like hair, or a bump-mapped texture. Then avoiding this dependence on the surface normal makes the function we need to tabulate significantly smoother and well behaved.</a:t>
            </a:r>
          </a:p>
        </p:txBody>
      </p:sp>
    </p:spTree>
    <p:extLst>
      <p:ext uri="{BB962C8B-B14F-4D97-AF65-F5344CB8AC3E}">
        <p14:creationId xmlns:p14="http://schemas.microsoft.com/office/powerpoint/2010/main" val="34573554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The reason why we want to avoid this dependency on the surface normal is, that the surface normal can vary rapidly spatially. Imagine we weren’t looking at flat ground, but a geometrically complex object like hair, or a bump-mapped texture. Then avoiding this dependence on the surface normal makes the function we need to tabulate significantly smoother and well behaved.</a:t>
            </a:r>
          </a:p>
        </p:txBody>
      </p:sp>
    </p:spTree>
    <p:extLst>
      <p:ext uri="{BB962C8B-B14F-4D97-AF65-F5344CB8AC3E}">
        <p14:creationId xmlns:p14="http://schemas.microsoft.com/office/powerpoint/2010/main" val="4360762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The reason why we want to avoid this dependency on the surface normal is, that the surface normal can vary rapidly spatially. Imagine we weren’t looking at flat ground, but a geometrically complex object like hair, or a bump-mapped texture. Then avoiding this dependence on the surface normal makes the function we need to tabulate significantly smoother and well behaved.</a:t>
            </a:r>
          </a:p>
        </p:txBody>
      </p:sp>
    </p:spTree>
    <p:extLst>
      <p:ext uri="{BB962C8B-B14F-4D97-AF65-F5344CB8AC3E}">
        <p14:creationId xmlns:p14="http://schemas.microsoft.com/office/powerpoint/2010/main" val="16352611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Bringing these two pieces together: Every leaf node of the spatial binary tree contains its own directional quadtree. Uncreatively we call this data structure the </a:t>
            </a:r>
            <a:r>
              <a:rPr lang="en-US" dirty="0" err="1"/>
              <a:t>spatio</a:t>
            </a:r>
            <a:r>
              <a:rPr lang="en-US" dirty="0"/>
              <a:t>-directional tree, or SD-Tree in short.</a:t>
            </a:r>
          </a:p>
          <a:p>
            <a:endParaRPr lang="en-US" dirty="0"/>
          </a:p>
          <a:p>
            <a:r>
              <a:rPr lang="en-US" dirty="0"/>
              <a:t>When path tracing, one would simply traverse the </a:t>
            </a:r>
            <a:r>
              <a:rPr lang="en-US" b="1" dirty="0"/>
              <a:t>spatial</a:t>
            </a:r>
            <a:r>
              <a:rPr lang="en-US" b="0" dirty="0"/>
              <a:t> tree to the leaf containing the current path vertex, and then its stored </a:t>
            </a:r>
            <a:r>
              <a:rPr lang="en-US" b="1" dirty="0"/>
              <a:t>directional quadtree</a:t>
            </a:r>
            <a:r>
              <a:rPr lang="en-US" b="0" dirty="0"/>
              <a:t> can be used for importance sampling, for storing a new monte </a:t>
            </a:r>
            <a:r>
              <a:rPr lang="en-US" b="0" dirty="0" err="1"/>
              <a:t>carlo</a:t>
            </a:r>
            <a:r>
              <a:rPr lang="en-US" b="0" dirty="0"/>
              <a:t> sample to refine it, or to simply evaluate the function.</a:t>
            </a:r>
          </a:p>
          <a:p>
            <a:endParaRPr lang="en-US" b="0" dirty="0"/>
          </a:p>
          <a:p>
            <a:r>
              <a:rPr lang="en-US" b="0" dirty="0"/>
              <a:t>While we do adaptively refine </a:t>
            </a:r>
            <a:r>
              <a:rPr lang="en-US" b="1" dirty="0"/>
              <a:t>both</a:t>
            </a:r>
            <a:r>
              <a:rPr lang="en-US" b="0" dirty="0"/>
              <a:t> of these trees while rendering, I would like to focus on the refinement of the </a:t>
            </a:r>
            <a:r>
              <a:rPr lang="en-US" b="1" dirty="0"/>
              <a:t>directional quadtree</a:t>
            </a:r>
            <a:r>
              <a:rPr lang="en-US" b="0" dirty="0"/>
              <a:t> in this presentation, as I believe it is more interesting.</a:t>
            </a:r>
            <a:endParaRPr lang="en-US" dirty="0"/>
          </a:p>
        </p:txBody>
      </p:sp>
    </p:spTree>
    <p:extLst>
      <p:ext uri="{BB962C8B-B14F-4D97-AF65-F5344CB8AC3E}">
        <p14:creationId xmlns:p14="http://schemas.microsoft.com/office/powerpoint/2010/main" val="13435207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US" b="0" baseline="0" dirty="0"/>
          </a:p>
        </p:txBody>
      </p:sp>
    </p:spTree>
    <p:extLst>
      <p:ext uri="{BB962C8B-B14F-4D97-AF65-F5344CB8AC3E}">
        <p14:creationId xmlns:p14="http://schemas.microsoft.com/office/powerpoint/2010/main" val="25048740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US" b="0" baseline="0" dirty="0"/>
          </a:p>
        </p:txBody>
      </p:sp>
    </p:spTree>
    <p:extLst>
      <p:ext uri="{BB962C8B-B14F-4D97-AF65-F5344CB8AC3E}">
        <p14:creationId xmlns:p14="http://schemas.microsoft.com/office/powerpoint/2010/main" val="741093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Only, that with bidirectional path tracing instead of a caustic we just get a bunch of fireflies.</a:t>
            </a:r>
          </a:p>
          <a:p>
            <a:endParaRPr lang="en-US" dirty="0"/>
          </a:p>
          <a:p>
            <a:r>
              <a:rPr lang="en-US" dirty="0"/>
              <a:t>Let me show you what our guided unidirectional path tracer produces in this scene.</a:t>
            </a:r>
          </a:p>
        </p:txBody>
      </p:sp>
    </p:spTree>
    <p:extLst>
      <p:ext uri="{BB962C8B-B14F-4D97-AF65-F5344CB8AC3E}">
        <p14:creationId xmlns:p14="http://schemas.microsoft.com/office/powerpoint/2010/main" val="506049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err="1"/>
              <a:t>Despite</a:t>
            </a:r>
            <a:r>
              <a:rPr lang="de-DE" dirty="0"/>
              <a:t> </a:t>
            </a:r>
            <a:r>
              <a:rPr lang="de-DE" dirty="0" err="1"/>
              <a:t>the</a:t>
            </a:r>
            <a:r>
              <a:rPr lang="de-DE" dirty="0"/>
              <a:t> </a:t>
            </a:r>
            <a:r>
              <a:rPr lang="de-DE" dirty="0" err="1"/>
              <a:t>few</a:t>
            </a:r>
            <a:r>
              <a:rPr lang="de-DE" dirty="0"/>
              <a:t> </a:t>
            </a:r>
            <a:r>
              <a:rPr lang="de-DE" dirty="0" err="1"/>
              <a:t>remaining</a:t>
            </a:r>
            <a:r>
              <a:rPr lang="de-DE" dirty="0"/>
              <a:t> </a:t>
            </a:r>
            <a:r>
              <a:rPr lang="de-DE" dirty="0" err="1"/>
              <a:t>fireflies</a:t>
            </a:r>
            <a:r>
              <a:rPr lang="de-DE" dirty="0"/>
              <a:t>, </a:t>
            </a:r>
            <a:r>
              <a:rPr lang="de-DE" dirty="0" err="1"/>
              <a:t>the</a:t>
            </a:r>
            <a:r>
              <a:rPr lang="de-DE" dirty="0"/>
              <a:t> </a:t>
            </a:r>
            <a:r>
              <a:rPr lang="de-DE" dirty="0" err="1"/>
              <a:t>caustic</a:t>
            </a:r>
            <a:r>
              <a:rPr lang="de-DE" dirty="0"/>
              <a:t> </a:t>
            </a:r>
            <a:r>
              <a:rPr lang="de-DE" dirty="0" err="1"/>
              <a:t>is</a:t>
            </a:r>
            <a:r>
              <a:rPr lang="de-DE" dirty="0"/>
              <a:t> </a:t>
            </a:r>
            <a:r>
              <a:rPr lang="de-DE" dirty="0" err="1"/>
              <a:t>revealed</a:t>
            </a:r>
            <a:r>
              <a:rPr lang="de-DE" dirty="0"/>
              <a:t> </a:t>
            </a:r>
            <a:r>
              <a:rPr lang="de-DE" dirty="0" err="1"/>
              <a:t>and</a:t>
            </a:r>
            <a:r>
              <a:rPr lang="de-DE" dirty="0"/>
              <a:t> </a:t>
            </a:r>
            <a:r>
              <a:rPr lang="de-DE" dirty="0" err="1"/>
              <a:t>the</a:t>
            </a:r>
            <a:r>
              <a:rPr lang="de-DE" dirty="0"/>
              <a:t> </a:t>
            </a:r>
            <a:r>
              <a:rPr lang="de-DE" dirty="0" err="1"/>
              <a:t>overall</a:t>
            </a:r>
            <a:r>
              <a:rPr lang="de-DE" dirty="0"/>
              <a:t> </a:t>
            </a:r>
            <a:r>
              <a:rPr lang="de-DE" dirty="0" err="1"/>
              <a:t>noise</a:t>
            </a:r>
            <a:r>
              <a:rPr lang="de-DE" dirty="0"/>
              <a:t> </a:t>
            </a:r>
            <a:r>
              <a:rPr lang="de-DE" dirty="0" err="1"/>
              <a:t>is</a:t>
            </a:r>
            <a:r>
              <a:rPr lang="de-DE" dirty="0"/>
              <a:t> </a:t>
            </a:r>
            <a:r>
              <a:rPr lang="de-DE" dirty="0" err="1"/>
              <a:t>dramatically</a:t>
            </a:r>
            <a:r>
              <a:rPr lang="de-DE" dirty="0"/>
              <a:t> </a:t>
            </a:r>
            <a:r>
              <a:rPr lang="de-DE" dirty="0" err="1"/>
              <a:t>reduced</a:t>
            </a:r>
            <a:r>
              <a:rPr lang="de-DE" dirty="0"/>
              <a:t>. So </a:t>
            </a:r>
            <a:r>
              <a:rPr lang="de-DE" dirty="0" err="1"/>
              <a:t>with</a:t>
            </a:r>
            <a:r>
              <a:rPr lang="de-DE" dirty="0"/>
              <a:t> </a:t>
            </a:r>
            <a:r>
              <a:rPr lang="de-DE" dirty="0" err="1"/>
              <a:t>path</a:t>
            </a:r>
            <a:r>
              <a:rPr lang="de-DE" dirty="0"/>
              <a:t> </a:t>
            </a:r>
            <a:r>
              <a:rPr lang="de-DE" dirty="0" err="1"/>
              <a:t>guiding</a:t>
            </a:r>
            <a:r>
              <a:rPr lang="de-DE" dirty="0"/>
              <a:t>, </a:t>
            </a:r>
            <a:r>
              <a:rPr lang="de-DE" dirty="0" err="1"/>
              <a:t>even</a:t>
            </a:r>
            <a:r>
              <a:rPr lang="de-DE" dirty="0"/>
              <a:t> </a:t>
            </a:r>
            <a:r>
              <a:rPr lang="de-DE" dirty="0" err="1"/>
              <a:t>unidirectional</a:t>
            </a:r>
            <a:r>
              <a:rPr lang="de-DE" dirty="0"/>
              <a:t> </a:t>
            </a:r>
            <a:r>
              <a:rPr lang="de-DE" dirty="0" err="1"/>
              <a:t>path</a:t>
            </a:r>
            <a:r>
              <a:rPr lang="de-DE" dirty="0"/>
              <a:t> </a:t>
            </a:r>
            <a:r>
              <a:rPr lang="de-DE" dirty="0" err="1"/>
              <a:t>tracing</a:t>
            </a:r>
            <a:r>
              <a:rPr lang="de-DE" dirty="0"/>
              <a:t> </a:t>
            </a:r>
            <a:r>
              <a:rPr lang="de-DE" dirty="0" err="1"/>
              <a:t>can</a:t>
            </a:r>
            <a:r>
              <a:rPr lang="de-DE" dirty="0"/>
              <a:t> </a:t>
            </a:r>
            <a:r>
              <a:rPr lang="de-DE" dirty="0" err="1"/>
              <a:t>robustly</a:t>
            </a:r>
            <a:r>
              <a:rPr lang="de-DE" dirty="0"/>
              <a:t> handle </a:t>
            </a:r>
            <a:r>
              <a:rPr lang="de-DE" dirty="0" err="1"/>
              <a:t>caustics</a:t>
            </a:r>
            <a:r>
              <a:rPr lang="de-DE" dirty="0"/>
              <a:t> </a:t>
            </a:r>
            <a:r>
              <a:rPr lang="de-DE" dirty="0" err="1"/>
              <a:t>and</a:t>
            </a:r>
            <a:r>
              <a:rPr lang="de-DE" dirty="0"/>
              <a:t> SDS light </a:t>
            </a:r>
            <a:r>
              <a:rPr lang="de-DE" dirty="0" err="1"/>
              <a:t>paths</a:t>
            </a:r>
            <a:r>
              <a:rPr lang="de-DE" dirty="0"/>
              <a:t> </a:t>
            </a:r>
            <a:r>
              <a:rPr lang="de-DE" dirty="0" err="1"/>
              <a:t>well</a:t>
            </a:r>
            <a:r>
              <a:rPr lang="de-DE" dirty="0"/>
              <a:t>.</a:t>
            </a:r>
            <a:endParaRPr lang="en-US" dirty="0"/>
          </a:p>
        </p:txBody>
      </p:sp>
    </p:spTree>
    <p:extLst>
      <p:ext uri="{BB962C8B-B14F-4D97-AF65-F5344CB8AC3E}">
        <p14:creationId xmlns:p14="http://schemas.microsoft.com/office/powerpoint/2010/main" val="10947108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5" name="Shape 15"/>
          <p:cNvSpPr>
            <a:spLocks noGrp="1"/>
          </p:cNvSpPr>
          <p:nvPr>
            <p:ph type="title"/>
          </p:nvPr>
        </p:nvSpPr>
        <p:spPr>
          <a:xfrm>
            <a:off x="9254626" y="3175000"/>
            <a:ext cx="9833047" cy="4648200"/>
          </a:xfrm>
          <a:prstGeom prst="rect">
            <a:avLst/>
          </a:prstGeom>
        </p:spPr>
        <p:txBody>
          <a:bodyPr/>
          <a:lstStyle>
            <a:lvl1pPr algn="r">
              <a:defRPr sz="11900">
                <a:latin typeface="+mn-lt"/>
                <a:ea typeface="+mn-ea"/>
                <a:cs typeface="+mn-cs"/>
                <a:sym typeface="Helvetica Neue"/>
              </a:defRPr>
            </a:lvl1pPr>
          </a:lstStyle>
          <a:p>
            <a:r>
              <a:t>Title Text</a:t>
            </a:r>
          </a:p>
        </p:txBody>
      </p:sp>
      <p:sp>
        <p:nvSpPr>
          <p:cNvPr id="16" name="Shape 16"/>
          <p:cNvSpPr>
            <a:spLocks noGrp="1"/>
          </p:cNvSpPr>
          <p:nvPr>
            <p:ph type="body" sz="quarter" idx="1"/>
          </p:nvPr>
        </p:nvSpPr>
        <p:spPr>
          <a:xfrm>
            <a:off x="7863422" y="7073900"/>
            <a:ext cx="7964626" cy="4648200"/>
          </a:xfrm>
          <a:prstGeom prst="rect">
            <a:avLst/>
          </a:prstGeom>
        </p:spPr>
        <p:txBody>
          <a:bodyPr anchor="ctr">
            <a:normAutofit/>
          </a:bodyPr>
          <a:lstStyle>
            <a:lvl1pPr>
              <a:spcBef>
                <a:spcPts val="0"/>
              </a:spcBef>
              <a:buSzTx/>
              <a:buNone/>
              <a:defRPr>
                <a:latin typeface="+mj-lt"/>
                <a:ea typeface="+mj-ea"/>
                <a:cs typeface="+mj-cs"/>
                <a:sym typeface="Helvetica Neue Light"/>
              </a:defRPr>
            </a:lvl1pPr>
            <a:lvl2pPr marL="0" indent="0">
              <a:spcBef>
                <a:spcPts val="0"/>
              </a:spcBef>
              <a:buSzTx/>
              <a:buNone/>
              <a:defRPr sz="5000"/>
            </a:lvl2pPr>
            <a:lvl3pPr marL="0" indent="0">
              <a:spcBef>
                <a:spcPts val="0"/>
              </a:spcBef>
              <a:buSzTx/>
              <a:buNone/>
              <a:defRPr sz="5000"/>
            </a:lvl3pPr>
            <a:lvl4pPr marL="0" indent="0">
              <a:spcBef>
                <a:spcPts val="0"/>
              </a:spcBef>
              <a:buSzTx/>
              <a:buNone/>
              <a:defRPr sz="5000"/>
            </a:lvl4pPr>
            <a:lvl5pPr marL="0" indent="0">
              <a:spcBef>
                <a:spcPts val="0"/>
              </a:spcBef>
              <a:buSzTx/>
              <a:buNone/>
              <a:defRPr sz="5000"/>
            </a:lvl5pPr>
          </a:lstStyle>
          <a:p>
            <a:r>
              <a:t>Body Level One</a:t>
            </a:r>
          </a:p>
          <a:p>
            <a:pPr lvl="1"/>
            <a:r>
              <a:t>Body Level Two</a:t>
            </a:r>
          </a:p>
          <a:p>
            <a:pPr lvl="2"/>
            <a:r>
              <a:t>Body Level Three</a:t>
            </a:r>
          </a:p>
          <a:p>
            <a:pPr lvl="3"/>
            <a:r>
              <a:t>Body Level Four</a:t>
            </a:r>
          </a:p>
          <a:p>
            <a:pPr lvl="4"/>
            <a:r>
              <a:t>Body Level Five</a:t>
            </a:r>
          </a:p>
        </p:txBody>
      </p:sp>
      <p:sp>
        <p:nvSpPr>
          <p:cNvPr id="17" name="Shape 17"/>
          <p:cNvSpPr>
            <a:spLocks noGrp="1"/>
          </p:cNvSpPr>
          <p:nvPr>
            <p:ph type="sldNum" sz="quarter" idx="2"/>
          </p:nvPr>
        </p:nvSpPr>
        <p:spPr>
          <a:prstGeom prst="rect">
            <a:avLst/>
          </a:prstGeom>
        </p:spPr>
        <p:txBody>
          <a:bodyPr/>
          <a:lstStyle/>
          <a:p>
            <a:fld id="{86CB4B4D-7CA3-9044-876B-883B54F8677D}" type="slidenum">
              <a:t>‹#›</a:t>
            </a:fld>
            <a:endParaRPr/>
          </a:p>
        </p:txBody>
      </p:sp>
      <p:pic>
        <p:nvPicPr>
          <p:cNvPr id="6" name="Picture 4" descr="D:\Work\Markus\CGL Logo\ETH_300px.png">
            <a:extLst>
              <a:ext uri="{FF2B5EF4-FFF2-40B4-BE49-F238E27FC236}">
                <a16:creationId xmlns:a16="http://schemas.microsoft.com/office/drawing/2014/main" id="{C6465659-1EB9-4102-8934-E00284FF57A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5258" y="13089738"/>
            <a:ext cx="2962853" cy="4612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hoto / Movie">
    <p:spTree>
      <p:nvGrpSpPr>
        <p:cNvPr id="1" name=""/>
        <p:cNvGrpSpPr/>
        <p:nvPr/>
      </p:nvGrpSpPr>
      <p:grpSpPr>
        <a:xfrm>
          <a:off x="0" y="0"/>
          <a:ext cx="0" cy="0"/>
          <a:chOff x="0" y="0"/>
          <a:chExt cx="0" cy="0"/>
        </a:xfrm>
      </p:grpSpPr>
      <p:sp>
        <p:nvSpPr>
          <p:cNvPr id="173" name="Shape 173"/>
          <p:cNvSpPr>
            <a:spLocks noGrp="1"/>
          </p:cNvSpPr>
          <p:nvPr>
            <p:ph type="pic" idx="13"/>
          </p:nvPr>
        </p:nvSpPr>
        <p:spPr>
          <a:xfrm>
            <a:off x="0" y="0"/>
            <a:ext cx="24384000" cy="13716000"/>
          </a:xfrm>
          <a:prstGeom prst="rect">
            <a:avLst/>
          </a:prstGeom>
        </p:spPr>
        <p:txBody>
          <a:bodyPr lIns="91439" tIns="45719" rIns="91439" bIns="45719"/>
          <a:lstStyle/>
          <a:p>
            <a:endParaRPr/>
          </a:p>
        </p:txBody>
      </p:sp>
      <p:sp>
        <p:nvSpPr>
          <p:cNvPr id="174" name="Shape 174"/>
          <p:cNvSpPr/>
          <p:nvPr/>
        </p:nvSpPr>
        <p:spPr>
          <a:xfrm>
            <a:off x="694266" y="14086098"/>
            <a:ext cx="3213795" cy="2874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1300">
                <a:latin typeface="+mn-lt"/>
                <a:ea typeface="+mn-ea"/>
                <a:cs typeface="+mn-cs"/>
                <a:sym typeface="Helvetica Neue"/>
              </a:defRPr>
            </a:lvl1pPr>
          </a:lstStyle>
          <a:p>
            <a:r>
              <a:t>Disney Confidential  -  Do Not Distribute</a:t>
            </a:r>
          </a:p>
        </p:txBody>
      </p:sp>
      <p:pic>
        <p:nvPicPr>
          <p:cNvPr id="175" name="Slide_Template_Logo-silhouette_DarkBrown.pdf"/>
          <p:cNvPicPr>
            <a:picLocks noChangeAspect="1"/>
          </p:cNvPicPr>
          <p:nvPr/>
        </p:nvPicPr>
        <p:blipFill>
          <a:blip r:embed="rId2">
            <a:extLst/>
          </a:blip>
          <a:stretch>
            <a:fillRect/>
          </a:stretch>
        </p:blipFill>
        <p:spPr>
          <a:xfrm>
            <a:off x="152400" y="13725276"/>
            <a:ext cx="471051" cy="609419"/>
          </a:xfrm>
          <a:prstGeom prst="rect">
            <a:avLst/>
          </a:prstGeom>
          <a:ln w="12700">
            <a:miter lim="400000"/>
          </a:ln>
        </p:spPr>
      </p:pic>
      <p:pic>
        <p:nvPicPr>
          <p:cNvPr id="176" name="Slide_Template_Logo-DarkBrown.pdf"/>
          <p:cNvPicPr>
            <a:picLocks noChangeAspect="1"/>
          </p:cNvPicPr>
          <p:nvPr/>
        </p:nvPicPr>
        <p:blipFill>
          <a:blip r:embed="rId3">
            <a:extLst/>
          </a:blip>
          <a:stretch>
            <a:fillRect/>
          </a:stretch>
        </p:blipFill>
        <p:spPr>
          <a:xfrm>
            <a:off x="21361455" y="13088160"/>
            <a:ext cx="2855168" cy="573435"/>
          </a:xfrm>
          <a:prstGeom prst="rect">
            <a:avLst/>
          </a:prstGeom>
          <a:ln w="12700">
            <a:miter lim="400000"/>
          </a:ln>
        </p:spPr>
      </p:pic>
      <p:sp>
        <p:nvSpPr>
          <p:cNvPr id="177" name="Shape 177"/>
          <p:cNvSpPr>
            <a:spLocks noGrp="1"/>
          </p:cNvSpPr>
          <p:nvPr>
            <p:ph type="sldNum" sz="quarter" idx="2"/>
          </p:nvPr>
        </p:nvSpPr>
        <p:spPr>
          <a:prstGeom prst="rect">
            <a:avLst/>
          </a:prstGeom>
        </p:spPr>
        <p:txBody>
          <a:bodyPr/>
          <a:lstStyle/>
          <a:p>
            <a:fld id="{86CB4B4D-7CA3-9044-876B-883B54F8677D}" type="slidenum">
              <a:t>‹#›</a:t>
            </a:fld>
            <a:endParaRPr/>
          </a:p>
        </p:txBody>
      </p:sp>
      <p:pic>
        <p:nvPicPr>
          <p:cNvPr id="8" name="Picture 4" descr="D:\Work\Markus\CGL Logo\ETH_300px.png">
            <a:extLst>
              <a:ext uri="{FF2B5EF4-FFF2-40B4-BE49-F238E27FC236}">
                <a16:creationId xmlns:a16="http://schemas.microsoft.com/office/drawing/2014/main" id="{D8C32EA7-1EBD-4AC7-9A08-B50FB07AE87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5258" y="13089738"/>
            <a:ext cx="2962853" cy="4612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84" name="Shape 184"/>
          <p:cNvSpPr/>
          <p:nvPr/>
        </p:nvSpPr>
        <p:spPr>
          <a:xfrm>
            <a:off x="694266" y="14086098"/>
            <a:ext cx="3213795" cy="2874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1300">
                <a:latin typeface="+mn-lt"/>
                <a:ea typeface="+mn-ea"/>
                <a:cs typeface="+mn-cs"/>
                <a:sym typeface="Helvetica Neue"/>
              </a:defRPr>
            </a:lvl1pPr>
          </a:lstStyle>
          <a:p>
            <a:r>
              <a:t>Disney Confidential  -  Do Not Distribute</a:t>
            </a:r>
          </a:p>
        </p:txBody>
      </p:sp>
      <p:pic>
        <p:nvPicPr>
          <p:cNvPr id="185" name="Slide_Template_Logo-silhouette_DarkBrown.pdf"/>
          <p:cNvPicPr>
            <a:picLocks noChangeAspect="1"/>
          </p:cNvPicPr>
          <p:nvPr/>
        </p:nvPicPr>
        <p:blipFill>
          <a:blip r:embed="rId2">
            <a:extLst/>
          </a:blip>
          <a:stretch>
            <a:fillRect/>
          </a:stretch>
        </p:blipFill>
        <p:spPr>
          <a:xfrm>
            <a:off x="152400" y="13725276"/>
            <a:ext cx="471051" cy="609419"/>
          </a:xfrm>
          <a:prstGeom prst="rect">
            <a:avLst/>
          </a:prstGeom>
          <a:ln w="12700">
            <a:miter lim="400000"/>
          </a:ln>
        </p:spPr>
      </p:pic>
      <p:pic>
        <p:nvPicPr>
          <p:cNvPr id="186" name="Slide_Template_Logo-DarkBrown.pdf"/>
          <p:cNvPicPr>
            <a:picLocks noChangeAspect="1"/>
          </p:cNvPicPr>
          <p:nvPr/>
        </p:nvPicPr>
        <p:blipFill>
          <a:blip r:embed="rId3">
            <a:extLst/>
          </a:blip>
          <a:stretch>
            <a:fillRect/>
          </a:stretch>
        </p:blipFill>
        <p:spPr>
          <a:xfrm>
            <a:off x="21361455" y="13088160"/>
            <a:ext cx="2855168" cy="573435"/>
          </a:xfrm>
          <a:prstGeom prst="rect">
            <a:avLst/>
          </a:prstGeom>
          <a:ln w="12700">
            <a:miter lim="400000"/>
          </a:ln>
        </p:spPr>
      </p:pic>
      <p:pic>
        <p:nvPicPr>
          <p:cNvPr id="187" name="DR graphic A - 1A-01.png"/>
          <p:cNvPicPr>
            <a:picLocks/>
          </p:cNvPicPr>
          <p:nvPr/>
        </p:nvPicPr>
        <p:blipFill>
          <a:blip r:embed="rId4">
            <a:extLst/>
          </a:blip>
          <a:srcRect t="63464"/>
          <a:stretch>
            <a:fillRect/>
          </a:stretch>
        </p:blipFill>
        <p:spPr>
          <a:xfrm>
            <a:off x="-1" y="-4862"/>
            <a:ext cx="24384001" cy="296962"/>
          </a:xfrm>
          <a:prstGeom prst="rect">
            <a:avLst/>
          </a:prstGeom>
          <a:ln w="12700">
            <a:miter lim="400000"/>
          </a:ln>
        </p:spPr>
      </p:pic>
      <p:sp>
        <p:nvSpPr>
          <p:cNvPr id="188" name="Shape 188"/>
          <p:cNvSpPr>
            <a:spLocks noGrp="1"/>
          </p:cNvSpPr>
          <p:nvPr>
            <p:ph type="sldNum" sz="quarter" idx="2"/>
          </p:nvPr>
        </p:nvSpPr>
        <p:spPr>
          <a:prstGeom prst="rect">
            <a:avLst/>
          </a:prstGeom>
        </p:spPr>
        <p:txBody>
          <a:bodyPr/>
          <a:lstStyle/>
          <a:p>
            <a:fld id="{86CB4B4D-7CA3-9044-876B-883B54F8677D}" type="slidenum">
              <a:t>‹#›</a:t>
            </a:fld>
            <a:endParaRPr/>
          </a:p>
        </p:txBody>
      </p:sp>
      <p:pic>
        <p:nvPicPr>
          <p:cNvPr id="8" name="Picture 4" descr="D:\Work\Markus\CGL Logo\ETH_300px.png">
            <a:extLst>
              <a:ext uri="{FF2B5EF4-FFF2-40B4-BE49-F238E27FC236}">
                <a16:creationId xmlns:a16="http://schemas.microsoft.com/office/drawing/2014/main" id="{CD5BD967-F95E-4A50-BF4C-796DC79E7C6F}"/>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45258" y="13089738"/>
            <a:ext cx="2962853" cy="4612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212" name="Shape 212"/>
          <p:cNvSpPr/>
          <p:nvPr/>
        </p:nvSpPr>
        <p:spPr>
          <a:xfrm>
            <a:off x="3369468" y="2160984"/>
            <a:ext cx="17627203" cy="128"/>
          </a:xfrm>
          <a:prstGeom prst="line">
            <a:avLst/>
          </a:prstGeom>
          <a:ln w="25400">
            <a:solidFill>
              <a:srgbClr val="929292"/>
            </a:solidFill>
          </a:ln>
          <a:effectLst>
            <a:outerShdw blurRad="88900" dist="25400" dir="2700000" rotWithShape="0">
              <a:srgbClr val="000000">
                <a:alpha val="25000"/>
              </a:srgbClr>
            </a:outerShdw>
          </a:effectLst>
        </p:spPr>
        <p:txBody>
          <a:bodyPr lIns="0" tIns="0" rIns="0" bIns="0"/>
          <a:lstStyle/>
          <a:p>
            <a:pPr defTabSz="642937">
              <a:defRPr sz="1600">
                <a:solidFill>
                  <a:srgbClr val="000000"/>
                </a:solidFill>
                <a:latin typeface="Helvetica"/>
                <a:ea typeface="Helvetica"/>
                <a:cs typeface="Helvetica"/>
                <a:sym typeface="Helvetica"/>
              </a:defRPr>
            </a:pPr>
            <a:endParaRPr/>
          </a:p>
        </p:txBody>
      </p:sp>
      <p:sp>
        <p:nvSpPr>
          <p:cNvPr id="213" name="Shape 213"/>
          <p:cNvSpPr/>
          <p:nvPr/>
        </p:nvSpPr>
        <p:spPr>
          <a:xfrm>
            <a:off x="3369468" y="13019484"/>
            <a:ext cx="17627203" cy="128"/>
          </a:xfrm>
          <a:prstGeom prst="line">
            <a:avLst/>
          </a:prstGeom>
          <a:ln w="25400">
            <a:solidFill>
              <a:srgbClr val="929292"/>
            </a:solidFill>
          </a:ln>
          <a:effectLst>
            <a:outerShdw blurRad="88900" dist="25400" dir="2700000" rotWithShape="0">
              <a:srgbClr val="000000">
                <a:alpha val="25000"/>
              </a:srgbClr>
            </a:outerShdw>
          </a:effectLst>
        </p:spPr>
        <p:txBody>
          <a:bodyPr lIns="0" tIns="0" rIns="0" bIns="0"/>
          <a:lstStyle/>
          <a:p>
            <a:pPr defTabSz="642937">
              <a:defRPr sz="1600">
                <a:solidFill>
                  <a:srgbClr val="000000"/>
                </a:solidFill>
                <a:latin typeface="Helvetica"/>
                <a:ea typeface="Helvetica"/>
                <a:cs typeface="Helvetica"/>
                <a:sym typeface="Helvetica"/>
              </a:defRPr>
            </a:pPr>
            <a:endParaRPr/>
          </a:p>
        </p:txBody>
      </p:sp>
      <p:sp>
        <p:nvSpPr>
          <p:cNvPr id="214" name="Shape 214"/>
          <p:cNvSpPr/>
          <p:nvPr/>
        </p:nvSpPr>
        <p:spPr>
          <a:xfrm>
            <a:off x="10033056" y="13000434"/>
            <a:ext cx="4324307" cy="609601"/>
          </a:xfrm>
          <a:prstGeom prst="rect">
            <a:avLst/>
          </a:prstGeom>
          <a:ln w="12700">
            <a:miter lim="400000"/>
          </a:ln>
          <a:extLst>
            <a:ext uri="{C572A759-6A51-4108-AA02-DFA0A04FC94B}">
              <ma14:wrappingTextBoxFlag xmlns="" xmlns:ma14="http://schemas.microsoft.com/office/mac/drawingml/2011/main" val="1"/>
            </a:ext>
          </a:extLst>
        </p:spPr>
        <p:txBody>
          <a:bodyPr wrap="none" lIns="107156" tIns="107156" rIns="107156" bIns="107156" anchor="ctr">
            <a:spAutoFit/>
          </a:bodyPr>
          <a:lstStyle>
            <a:lvl1pPr marR="82549" algn="ctr" defTabSz="1821656">
              <a:spcBef>
                <a:spcPts val="1200"/>
              </a:spcBef>
              <a:buClr>
                <a:srgbClr val="000000"/>
              </a:buClr>
              <a:defRPr sz="2400">
                <a:solidFill>
                  <a:srgbClr val="53585F"/>
                </a:solidFill>
                <a:uFill>
                  <a:solidFill>
                    <a:srgbClr val="000000"/>
                  </a:solidFill>
                </a:uFill>
                <a:latin typeface="Helvetica"/>
                <a:ea typeface="Helvetica"/>
                <a:cs typeface="Helvetica"/>
                <a:sym typeface="Helvetica"/>
              </a:defRPr>
            </a:lvl1pPr>
          </a:lstStyle>
          <a:p>
            <a:r>
              <a:t>Computer Graphics AS 2015</a:t>
            </a:r>
          </a:p>
        </p:txBody>
      </p:sp>
      <p:pic>
        <p:nvPicPr>
          <p:cNvPr id="215" name="pasted-image.pdf"/>
          <p:cNvPicPr>
            <a:picLocks noChangeAspect="1"/>
          </p:cNvPicPr>
          <p:nvPr/>
        </p:nvPicPr>
        <p:blipFill>
          <a:blip r:embed="rId2">
            <a:extLst/>
          </a:blip>
          <a:stretch>
            <a:fillRect/>
          </a:stretch>
        </p:blipFill>
        <p:spPr>
          <a:xfrm>
            <a:off x="3358027" y="13081992"/>
            <a:ext cx="782237" cy="528539"/>
          </a:xfrm>
          <a:prstGeom prst="rect">
            <a:avLst/>
          </a:prstGeom>
          <a:ln w="12700"/>
        </p:spPr>
      </p:pic>
      <p:pic>
        <p:nvPicPr>
          <p:cNvPr id="216" name="pasted-image.pdf"/>
          <p:cNvPicPr>
            <a:picLocks noChangeAspect="1"/>
          </p:cNvPicPr>
          <p:nvPr/>
        </p:nvPicPr>
        <p:blipFill>
          <a:blip r:embed="rId3">
            <a:extLst/>
          </a:blip>
          <a:stretch>
            <a:fillRect/>
          </a:stretch>
        </p:blipFill>
        <p:spPr>
          <a:xfrm>
            <a:off x="4386872" y="13128747"/>
            <a:ext cx="1031561" cy="460132"/>
          </a:xfrm>
          <a:prstGeom prst="rect">
            <a:avLst/>
          </a:prstGeom>
          <a:ln w="12700"/>
        </p:spPr>
      </p:pic>
      <p:pic>
        <p:nvPicPr>
          <p:cNvPr id="217" name="pasted-image.pdf"/>
          <p:cNvPicPr>
            <a:picLocks noChangeAspect="1"/>
          </p:cNvPicPr>
          <p:nvPr/>
        </p:nvPicPr>
        <p:blipFill>
          <a:blip r:embed="rId4">
            <a:extLst/>
          </a:blip>
          <a:stretch>
            <a:fillRect/>
          </a:stretch>
        </p:blipFill>
        <p:spPr>
          <a:xfrm>
            <a:off x="5744765" y="13076704"/>
            <a:ext cx="1634821" cy="607219"/>
          </a:xfrm>
          <a:prstGeom prst="rect">
            <a:avLst/>
          </a:prstGeom>
          <a:ln w="12700"/>
        </p:spPr>
      </p:pic>
      <p:sp>
        <p:nvSpPr>
          <p:cNvPr id="218" name="Shape 218"/>
          <p:cNvSpPr>
            <a:spLocks noGrp="1"/>
          </p:cNvSpPr>
          <p:nvPr>
            <p:ph type="title"/>
          </p:nvPr>
        </p:nvSpPr>
        <p:spPr>
          <a:xfrm>
            <a:off x="3958828" y="517921"/>
            <a:ext cx="16448485" cy="1607345"/>
          </a:xfrm>
          <a:prstGeom prst="rect">
            <a:avLst/>
          </a:prstGeom>
        </p:spPr>
        <p:txBody>
          <a:bodyPr lIns="107156" tIns="107156" rIns="107156" bIns="107156">
            <a:noAutofit/>
          </a:bodyPr>
          <a:lstStyle>
            <a:lvl1pPr marL="82549" marR="82549" algn="l" defTabSz="1821656">
              <a:defRPr sz="8400" b="1">
                <a:solidFill>
                  <a:srgbClr val="000000"/>
                </a:solidFill>
                <a:uFill>
                  <a:solidFill>
                    <a:srgbClr val="000000"/>
                  </a:solidFill>
                </a:uFill>
                <a:latin typeface="Helvetica"/>
                <a:ea typeface="Helvetica"/>
                <a:cs typeface="Helvetica"/>
                <a:sym typeface="Helvetica"/>
              </a:defRPr>
            </a:lvl1pPr>
          </a:lstStyle>
          <a:p>
            <a:r>
              <a:t>Title Text</a:t>
            </a:r>
          </a:p>
        </p:txBody>
      </p:sp>
      <p:sp>
        <p:nvSpPr>
          <p:cNvPr id="219" name="Shape 219"/>
          <p:cNvSpPr>
            <a:spLocks noGrp="1"/>
          </p:cNvSpPr>
          <p:nvPr>
            <p:ph type="body" idx="1"/>
          </p:nvPr>
        </p:nvSpPr>
        <p:spPr>
          <a:xfrm>
            <a:off x="3958828" y="2393156"/>
            <a:ext cx="16466344" cy="10394157"/>
          </a:xfrm>
          <a:prstGeom prst="rect">
            <a:avLst/>
          </a:prstGeom>
        </p:spPr>
        <p:txBody>
          <a:bodyPr lIns="107156" tIns="107156" rIns="107156" bIns="107156">
            <a:normAutofit/>
          </a:bodyPr>
          <a:lstStyle>
            <a:lvl1pPr marL="568959" marR="82549" indent="-568959" defTabSz="1821656">
              <a:lnSpc>
                <a:spcPct val="110000"/>
              </a:lnSpc>
              <a:spcBef>
                <a:spcPts val="2800"/>
              </a:spcBef>
              <a:buSzPct val="100000"/>
              <a:buChar char="•"/>
              <a:defRPr sz="5600">
                <a:solidFill>
                  <a:srgbClr val="000000"/>
                </a:solidFill>
                <a:uFill>
                  <a:solidFill>
                    <a:srgbClr val="000000"/>
                  </a:solidFill>
                </a:uFill>
                <a:latin typeface="Helvetica"/>
                <a:ea typeface="Helvetica"/>
                <a:cs typeface="Helvetica"/>
                <a:sym typeface="Helvetica"/>
              </a:defRPr>
            </a:lvl1pPr>
            <a:lvl2pPr marL="1197186" marR="82549" indent="-564444" defTabSz="1821656">
              <a:lnSpc>
                <a:spcPct val="110000"/>
              </a:lnSpc>
              <a:spcBef>
                <a:spcPts val="1200"/>
              </a:spcBef>
              <a:buSzPct val="100000"/>
              <a:buChar char="–"/>
              <a:defRPr sz="5000">
                <a:solidFill>
                  <a:srgbClr val="000000"/>
                </a:solidFill>
                <a:uFill>
                  <a:solidFill>
                    <a:srgbClr val="000000"/>
                  </a:solidFill>
                </a:uFill>
                <a:latin typeface="Helvetica"/>
                <a:ea typeface="Helvetica"/>
                <a:cs typeface="Helvetica"/>
                <a:sym typeface="Helvetica"/>
              </a:defRPr>
            </a:lvl2pPr>
            <a:lvl3pPr marL="1724306" marR="82549" indent="-454025" defTabSz="1821656">
              <a:lnSpc>
                <a:spcPct val="110000"/>
              </a:lnSpc>
              <a:spcBef>
                <a:spcPts val="1200"/>
              </a:spcBef>
              <a:buSzPct val="100000"/>
              <a:buChar char="•"/>
              <a:defRPr sz="4400">
                <a:solidFill>
                  <a:srgbClr val="000000"/>
                </a:solidFill>
                <a:uFill>
                  <a:solidFill>
                    <a:srgbClr val="000000"/>
                  </a:solidFill>
                </a:uFill>
                <a:latin typeface="Helvetica"/>
                <a:ea typeface="Helvetica"/>
                <a:cs typeface="Helvetica"/>
                <a:sym typeface="Helvetica"/>
              </a:defRPr>
            </a:lvl3pPr>
            <a:lvl4pPr marL="2355950" marR="82549" indent="-448128" defTabSz="1821656">
              <a:lnSpc>
                <a:spcPct val="110000"/>
              </a:lnSpc>
              <a:spcBef>
                <a:spcPts val="1200"/>
              </a:spcBef>
              <a:buSzPct val="100000"/>
              <a:buChar char="–"/>
              <a:defRPr sz="3800">
                <a:solidFill>
                  <a:srgbClr val="000000"/>
                </a:solidFill>
                <a:uFill>
                  <a:solidFill>
                    <a:srgbClr val="000000"/>
                  </a:solidFill>
                </a:uFill>
                <a:latin typeface="Helvetica"/>
                <a:ea typeface="Helvetica"/>
                <a:cs typeface="Helvetica"/>
                <a:sym typeface="Helvetica"/>
              </a:defRPr>
            </a:lvl4pPr>
            <a:lvl5pPr marL="2993490" marR="82549" indent="-448128" defTabSz="1821656">
              <a:lnSpc>
                <a:spcPct val="110000"/>
              </a:lnSpc>
              <a:spcBef>
                <a:spcPts val="1200"/>
              </a:spcBef>
              <a:buSzPct val="100000"/>
              <a:buChar char="»"/>
              <a:defRPr sz="3800">
                <a:solidFill>
                  <a:srgbClr val="000000"/>
                </a:solidFill>
                <a:uFill>
                  <a:solidFill>
                    <a:srgbClr val="000000"/>
                  </a:solidFill>
                </a:u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20" name="Shape 220"/>
          <p:cNvSpPr>
            <a:spLocks noGrp="1"/>
          </p:cNvSpPr>
          <p:nvPr>
            <p:ph type="sldNum" sz="quarter" idx="2"/>
          </p:nvPr>
        </p:nvSpPr>
        <p:spPr>
          <a:xfrm>
            <a:off x="20395294" y="13008371"/>
            <a:ext cx="566044" cy="582614"/>
          </a:xfrm>
          <a:prstGeom prst="rect">
            <a:avLst/>
          </a:prstGeom>
        </p:spPr>
        <p:txBody>
          <a:bodyPr lIns="107156" tIns="107156" rIns="107156" bIns="107156"/>
          <a:lstStyle>
            <a:lvl1pPr algn="r" defTabSz="910828">
              <a:defRPr sz="2400">
                <a:solidFill>
                  <a:srgbClr val="53585F"/>
                </a:solidFill>
                <a:uFill>
                  <a:solidFill>
                    <a:srgbClr val="000000"/>
                  </a:solidFill>
                </a:uFill>
                <a:latin typeface="Helvetica"/>
                <a:ea typeface="Helvetica"/>
                <a:cs typeface="Helvetica"/>
                <a:sym typeface="Helvetica"/>
              </a:defRPr>
            </a:lvl1pPr>
          </a:lstStyle>
          <a:p>
            <a:fld id="{86CB4B4D-7CA3-9044-876B-883B54F8677D}" type="slidenum">
              <a:t>‹#›</a:t>
            </a:fld>
            <a:endParaRPr/>
          </a:p>
        </p:txBody>
      </p:sp>
      <p:pic>
        <p:nvPicPr>
          <p:cNvPr id="12" name="Picture 4" descr="D:\Work\Markus\CGL Logo\ETH_300px.png">
            <a:extLst>
              <a:ext uri="{FF2B5EF4-FFF2-40B4-BE49-F238E27FC236}">
                <a16:creationId xmlns:a16="http://schemas.microsoft.com/office/drawing/2014/main" id="{397300C3-DDDB-403B-8019-3F2DCB8D7F1B}"/>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45258" y="13089738"/>
            <a:ext cx="2962853" cy="4612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27" name="Shape 227"/>
          <p:cNvSpPr>
            <a:spLocks noGrp="1"/>
          </p:cNvSpPr>
          <p:nvPr>
            <p:ph type="sldNum" sz="quarter" idx="2"/>
          </p:nvPr>
        </p:nvSpPr>
        <p:spPr>
          <a:xfrm>
            <a:off x="11935814" y="13010554"/>
            <a:ext cx="494513" cy="511176"/>
          </a:xfrm>
          <a:prstGeom prst="rect">
            <a:avLst/>
          </a:prstGeom>
        </p:spPr>
        <p:txBody>
          <a:bodyPr lIns="71437" tIns="71437" rIns="71437" bIns="71437"/>
          <a:lstStyle>
            <a:lvl1pPr defTabSz="821531">
              <a:defRPr sz="2400">
                <a:latin typeface="Helvetica Light"/>
                <a:ea typeface="Helvetica Light"/>
                <a:cs typeface="Helvetica Light"/>
                <a:sym typeface="Helvetica Light"/>
              </a:defRPr>
            </a:lvl1pPr>
          </a:lstStyle>
          <a:p>
            <a:fld id="{86CB4B4D-7CA3-9044-876B-883B54F8677D}" type="slidenum">
              <a:t>‹#›</a:t>
            </a:fld>
            <a:endParaRPr/>
          </a:p>
        </p:txBody>
      </p:sp>
      <p:pic>
        <p:nvPicPr>
          <p:cNvPr id="4" name="Picture 4" descr="D:\Work\Markus\CGL Logo\ETH_300px.png">
            <a:extLst>
              <a:ext uri="{FF2B5EF4-FFF2-40B4-BE49-F238E27FC236}">
                <a16:creationId xmlns:a16="http://schemas.microsoft.com/office/drawing/2014/main" id="{2F7BD278-9EC6-4F80-BCA9-71FE833E8FE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5258" y="13089738"/>
            <a:ext cx="2962853" cy="4612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ontent (for everything els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1" name="Shape 241"/>
          <p:cNvSpPr/>
          <p:nvPr/>
        </p:nvSpPr>
        <p:spPr>
          <a:xfrm>
            <a:off x="13620408" y="14205520"/>
            <a:ext cx="6441166" cy="548211"/>
          </a:xfrm>
          <a:prstGeom prst="rect">
            <a:avLst/>
          </a:prstGeom>
          <a:ln w="12700">
            <a:miter lim="400000"/>
          </a:ln>
          <a:extLst>
            <a:ext uri="{C572A759-6A51-4108-AA02-DFA0A04FC94B}">
              <ma14:wrappingTextBoxFlag xmlns="" xmlns:ma14="http://schemas.microsoft.com/office/mac/drawingml/2011/main" val="1"/>
            </a:ext>
          </a:extLst>
        </p:spPr>
        <p:txBody>
          <a:bodyPr lIns="121705" tIns="121705" rIns="121705" bIns="121705">
            <a:spAutoFit/>
          </a:bodyPr>
          <a:lstStyle>
            <a:lvl1pPr algn="r" defTabSz="2694833">
              <a:defRPr sz="2000">
                <a:solidFill>
                  <a:srgbClr val="808080"/>
                </a:solidFill>
                <a:latin typeface="Calibri"/>
                <a:ea typeface="Calibri"/>
                <a:cs typeface="Calibri"/>
                <a:sym typeface="Calibri"/>
              </a:defRPr>
            </a:lvl1pPr>
          </a:lstStyle>
          <a:p>
            <a:pPr>
              <a:defRPr sz="4400">
                <a:solidFill>
                  <a:srgbClr val="000000"/>
                </a:solidFill>
              </a:defRPr>
            </a:pPr>
            <a:r>
              <a:rPr sz="2000">
                <a:solidFill>
                  <a:srgbClr val="808080"/>
                </a:solidFill>
              </a:rPr>
              <a:t>FOR TWDC INTERNAL USE ONLY, DO NOT DISTRIBUTE </a:t>
            </a:r>
          </a:p>
        </p:txBody>
      </p:sp>
      <p:sp>
        <p:nvSpPr>
          <p:cNvPr id="242" name="Shape 242"/>
          <p:cNvSpPr>
            <a:spLocks noGrp="1"/>
          </p:cNvSpPr>
          <p:nvPr>
            <p:ph type="title"/>
          </p:nvPr>
        </p:nvSpPr>
        <p:spPr>
          <a:xfrm>
            <a:off x="2846055" y="537"/>
            <a:ext cx="20938831" cy="2030086"/>
          </a:xfrm>
          <a:prstGeom prst="rect">
            <a:avLst/>
          </a:prstGeom>
        </p:spPr>
        <p:txBody>
          <a:bodyPr lIns="0" tIns="0" rIns="0" bIns="0"/>
          <a:lstStyle>
            <a:lvl1pPr defTabSz="2694833">
              <a:defRPr sz="9600" b="1">
                <a:solidFill>
                  <a:srgbClr val="5F497A"/>
                </a:solidFill>
                <a:latin typeface="Calibri"/>
                <a:ea typeface="Calibri"/>
                <a:cs typeface="Calibri"/>
                <a:sym typeface="Calibri"/>
              </a:defRPr>
            </a:lvl1pPr>
          </a:lstStyle>
          <a:p>
            <a:r>
              <a:t>Title Text</a:t>
            </a:r>
          </a:p>
        </p:txBody>
      </p:sp>
      <p:sp>
        <p:nvSpPr>
          <p:cNvPr id="243" name="Shape 243"/>
          <p:cNvSpPr>
            <a:spLocks noGrp="1"/>
          </p:cNvSpPr>
          <p:nvPr>
            <p:ph type="body" idx="1"/>
          </p:nvPr>
        </p:nvSpPr>
        <p:spPr>
          <a:xfrm>
            <a:off x="1219754" y="3203700"/>
            <a:ext cx="22158569" cy="10511762"/>
          </a:xfrm>
          <a:prstGeom prst="rect">
            <a:avLst/>
          </a:prstGeom>
        </p:spPr>
        <p:txBody>
          <a:bodyPr lIns="0" tIns="0" rIns="0" bIns="0">
            <a:normAutofit/>
          </a:bodyPr>
          <a:lstStyle>
            <a:lvl1pPr marL="898275" indent="-898275" defTabSz="2694833">
              <a:spcBef>
                <a:spcPts val="2200"/>
              </a:spcBef>
              <a:buSzPct val="100000"/>
              <a:buFont typeface="Arial"/>
              <a:buChar char="•"/>
              <a:defRPr sz="8400">
                <a:solidFill>
                  <a:srgbClr val="000000"/>
                </a:solidFill>
                <a:latin typeface="Calibri"/>
                <a:ea typeface="Calibri"/>
                <a:cs typeface="Calibri"/>
                <a:sym typeface="Calibri"/>
              </a:defRPr>
            </a:lvl1pPr>
            <a:lvl2pPr marL="1755732" indent="-857452" defTabSz="2694833">
              <a:spcBef>
                <a:spcPts val="2200"/>
              </a:spcBef>
              <a:buSzPct val="100000"/>
              <a:buFont typeface="Arial"/>
              <a:buChar char="–"/>
              <a:defRPr sz="8400">
                <a:solidFill>
                  <a:srgbClr val="000000"/>
                </a:solidFill>
                <a:latin typeface="Calibri"/>
                <a:ea typeface="Calibri"/>
                <a:cs typeface="Calibri"/>
                <a:sym typeface="Calibri"/>
              </a:defRPr>
            </a:lvl2pPr>
            <a:lvl3pPr marL="2599281" indent="-802723" defTabSz="2694833">
              <a:spcBef>
                <a:spcPts val="2200"/>
              </a:spcBef>
              <a:buSzPct val="100000"/>
              <a:buFont typeface="Arial"/>
              <a:buChar char="•"/>
              <a:defRPr sz="8400">
                <a:solidFill>
                  <a:srgbClr val="000000"/>
                </a:solidFill>
                <a:latin typeface="Calibri"/>
                <a:ea typeface="Calibri"/>
                <a:cs typeface="Calibri"/>
                <a:sym typeface="Calibri"/>
              </a:defRPr>
            </a:lvl3pPr>
            <a:lvl4pPr marL="3662226" indent="-967384" defTabSz="2694833">
              <a:spcBef>
                <a:spcPts val="2200"/>
              </a:spcBef>
              <a:buSzPct val="100000"/>
              <a:buFont typeface="Arial"/>
              <a:buChar char="–"/>
              <a:defRPr sz="8400">
                <a:solidFill>
                  <a:srgbClr val="000000"/>
                </a:solidFill>
                <a:latin typeface="Calibri"/>
                <a:ea typeface="Calibri"/>
                <a:cs typeface="Calibri"/>
                <a:sym typeface="Calibri"/>
              </a:defRPr>
            </a:lvl4pPr>
            <a:lvl5pPr marL="4560497" indent="-967385" defTabSz="2694833">
              <a:spcBef>
                <a:spcPts val="2200"/>
              </a:spcBef>
              <a:buSzPct val="100000"/>
              <a:buFont typeface="Arial"/>
              <a:buChar char="»"/>
              <a:defRPr sz="8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44" name="Shape 244"/>
          <p:cNvSpPr>
            <a:spLocks noGrp="1"/>
          </p:cNvSpPr>
          <p:nvPr>
            <p:ph type="sldNum" sz="quarter" idx="2"/>
          </p:nvPr>
        </p:nvSpPr>
        <p:spPr>
          <a:xfrm>
            <a:off x="17475200" y="12347143"/>
            <a:ext cx="5689600" cy="730194"/>
          </a:xfrm>
          <a:prstGeom prst="rect">
            <a:avLst/>
          </a:prstGeom>
        </p:spPr>
        <p:txBody>
          <a:bodyPr wrap="square" lIns="61949" tIns="61949" rIns="61949" bIns="61949" anchor="ctr"/>
          <a:lstStyle>
            <a:lvl1pPr algn="r" defTabSz="2694833">
              <a:defRPr sz="1400">
                <a:latin typeface="Calibri"/>
                <a:ea typeface="Calibri"/>
                <a:cs typeface="Calibri"/>
                <a:sym typeface="Calibri"/>
              </a:defRPr>
            </a:lvl1pPr>
          </a:lstStyle>
          <a:p>
            <a:fld id="{86CB4B4D-7CA3-9044-876B-883B54F8677D}" type="slidenum">
              <a:t>‹#›</a:t>
            </a:fld>
            <a:endParaRPr/>
          </a:p>
        </p:txBody>
      </p:sp>
      <p:pic>
        <p:nvPicPr>
          <p:cNvPr id="7" name="Picture 4" descr="D:\Work\Markus\CGL Logo\ETH_300px.png">
            <a:extLst>
              <a:ext uri="{FF2B5EF4-FFF2-40B4-BE49-F238E27FC236}">
                <a16:creationId xmlns:a16="http://schemas.microsoft.com/office/drawing/2014/main" id="{53B277B7-BF6D-4345-AFE3-793ED89E2F9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5258" y="13089738"/>
            <a:ext cx="2962853" cy="4612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689458" y="13003256"/>
            <a:ext cx="1005083" cy="641201"/>
          </a:xfrm>
        </p:spPr>
        <p:txBody>
          <a:bodyPr/>
          <a:lstStyle/>
          <a:p>
            <a:fld id="{A7CBFE10-8CB3-4B43-9B63-2EDD42A6329E}" type="slidenum">
              <a:rPr lang="en-US" smtClean="0"/>
              <a:t>‹#›</a:t>
            </a:fld>
            <a:endParaRPr lang="en-US"/>
          </a:p>
        </p:txBody>
      </p:sp>
      <p:pic>
        <p:nvPicPr>
          <p:cNvPr id="8" name="Picture 4" descr="D:\Work\Markus\CGL Logo\ETH_300px.png">
            <a:extLst>
              <a:ext uri="{FF2B5EF4-FFF2-40B4-BE49-F238E27FC236}">
                <a16:creationId xmlns:a16="http://schemas.microsoft.com/office/drawing/2014/main" id="{8CB72F98-B353-4402-B317-BBA1F2F66B5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5258" y="13089738"/>
            <a:ext cx="2962853" cy="461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775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 Vertical">
    <p:spTree>
      <p:nvGrpSpPr>
        <p:cNvPr id="1" name=""/>
        <p:cNvGrpSpPr/>
        <p:nvPr/>
      </p:nvGrpSpPr>
      <p:grpSpPr>
        <a:xfrm>
          <a:off x="0" y="0"/>
          <a:ext cx="0" cy="0"/>
          <a:chOff x="0" y="0"/>
          <a:chExt cx="0" cy="0"/>
        </a:xfrm>
      </p:grpSpPr>
      <p:sp>
        <p:nvSpPr>
          <p:cNvPr id="34" name="Shape 34"/>
          <p:cNvSpPr>
            <a:spLocks noGrp="1"/>
          </p:cNvSpPr>
          <p:nvPr>
            <p:ph type="pic" sz="half" idx="13"/>
          </p:nvPr>
        </p:nvSpPr>
        <p:spPr>
          <a:xfrm>
            <a:off x="13165980" y="1104900"/>
            <a:ext cx="9525001" cy="11506200"/>
          </a:xfrm>
          <a:prstGeom prst="rect">
            <a:avLst/>
          </a:prstGeom>
        </p:spPr>
        <p:txBody>
          <a:bodyPr lIns="91439" tIns="45719" rIns="91439" bIns="45719"/>
          <a:lstStyle/>
          <a:p>
            <a:endParaRPr/>
          </a:p>
        </p:txBody>
      </p:sp>
      <p:sp>
        <p:nvSpPr>
          <p:cNvPr id="35" name="Shape 35"/>
          <p:cNvSpPr>
            <a:spLocks noGrp="1"/>
          </p:cNvSpPr>
          <p:nvPr>
            <p:ph type="title"/>
          </p:nvPr>
        </p:nvSpPr>
        <p:spPr>
          <a:xfrm>
            <a:off x="1474480" y="1104900"/>
            <a:ext cx="10223501" cy="5613400"/>
          </a:xfrm>
          <a:prstGeom prst="rect">
            <a:avLst/>
          </a:prstGeom>
        </p:spPr>
        <p:txBody>
          <a:bodyPr anchor="b"/>
          <a:lstStyle>
            <a:lvl1pPr algn="r">
              <a:defRPr>
                <a:latin typeface="+mn-lt"/>
                <a:ea typeface="+mn-ea"/>
                <a:cs typeface="+mn-cs"/>
                <a:sym typeface="Helvetica Neue"/>
              </a:defRPr>
            </a:lvl1pPr>
          </a:lstStyle>
          <a:p>
            <a:r>
              <a:t>Title Text</a:t>
            </a:r>
          </a:p>
        </p:txBody>
      </p:sp>
      <p:sp>
        <p:nvSpPr>
          <p:cNvPr id="36" name="Shape 36"/>
          <p:cNvSpPr>
            <a:spLocks noGrp="1"/>
          </p:cNvSpPr>
          <p:nvPr>
            <p:ph type="body" sz="quarter" idx="1"/>
          </p:nvPr>
        </p:nvSpPr>
        <p:spPr>
          <a:xfrm>
            <a:off x="1474480" y="6845300"/>
            <a:ext cx="10223501" cy="5765800"/>
          </a:xfrm>
          <a:prstGeom prst="rect">
            <a:avLst/>
          </a:prstGeom>
        </p:spPr>
        <p:txBody>
          <a:bodyPr>
            <a:normAutofit/>
          </a:bodyPr>
          <a:lstStyle>
            <a:lvl1pPr algn="r">
              <a:spcBef>
                <a:spcPts val="0"/>
              </a:spcBef>
              <a:buSzTx/>
              <a:buNone/>
              <a:defRPr sz="4000">
                <a:latin typeface="+mj-lt"/>
                <a:ea typeface="+mj-ea"/>
                <a:cs typeface="+mj-cs"/>
                <a:sym typeface="Helvetica Neue Light"/>
              </a:defRPr>
            </a:lvl1pPr>
            <a:lvl2pPr marL="0" indent="0" algn="r">
              <a:spcBef>
                <a:spcPts val="0"/>
              </a:spcBef>
              <a:buSzTx/>
              <a:buNone/>
            </a:lvl2pPr>
            <a:lvl3pPr marL="0" indent="0" algn="r">
              <a:spcBef>
                <a:spcPts val="0"/>
              </a:spcBef>
              <a:buSzTx/>
              <a:buNone/>
            </a:lvl3pPr>
            <a:lvl4pPr marL="0" indent="0" algn="r">
              <a:spcBef>
                <a:spcPts val="0"/>
              </a:spcBef>
              <a:buSzTx/>
              <a:buNone/>
            </a:lvl4pPr>
            <a:lvl5pPr marL="0" indent="0" algn="r">
              <a:spcBef>
                <a:spcPts val="0"/>
              </a:spcBef>
              <a:buSzTx/>
              <a:buNone/>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38" name="Slide_Template_Logo-silhouette_DarkBrown.pdf"/>
          <p:cNvPicPr>
            <a:picLocks noChangeAspect="1"/>
          </p:cNvPicPr>
          <p:nvPr/>
        </p:nvPicPr>
        <p:blipFill>
          <a:blip r:embed="rId2">
            <a:extLst/>
          </a:blip>
          <a:stretch>
            <a:fillRect/>
          </a:stretch>
        </p:blipFill>
        <p:spPr>
          <a:xfrm>
            <a:off x="152400" y="13725276"/>
            <a:ext cx="471051" cy="609419"/>
          </a:xfrm>
          <a:prstGeom prst="rect">
            <a:avLst/>
          </a:prstGeom>
          <a:ln w="12700">
            <a:miter lim="400000"/>
          </a:ln>
        </p:spPr>
      </p:pic>
      <p:pic>
        <p:nvPicPr>
          <p:cNvPr id="39" name="Slide_Template_Logo-DarkBrown.pdf"/>
          <p:cNvPicPr>
            <a:picLocks noChangeAspect="1"/>
          </p:cNvPicPr>
          <p:nvPr/>
        </p:nvPicPr>
        <p:blipFill>
          <a:blip r:embed="rId3">
            <a:extLst/>
          </a:blip>
          <a:stretch>
            <a:fillRect/>
          </a:stretch>
        </p:blipFill>
        <p:spPr>
          <a:xfrm>
            <a:off x="18986144" y="12611100"/>
            <a:ext cx="5230479" cy="1050495"/>
          </a:xfrm>
          <a:prstGeom prst="rect">
            <a:avLst/>
          </a:prstGeom>
          <a:ln w="12700">
            <a:miter lim="400000"/>
          </a:ln>
        </p:spPr>
      </p:pic>
      <p:sp>
        <p:nvSpPr>
          <p:cNvPr id="40" name="Shape 40"/>
          <p:cNvSpPr/>
          <p:nvPr/>
        </p:nvSpPr>
        <p:spPr>
          <a:xfrm>
            <a:off x="694266" y="14086098"/>
            <a:ext cx="3213795" cy="2874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1300">
                <a:latin typeface="+mn-lt"/>
                <a:ea typeface="+mn-ea"/>
                <a:cs typeface="+mn-cs"/>
                <a:sym typeface="Helvetica Neue"/>
              </a:defRPr>
            </a:lvl1pPr>
          </a:lstStyle>
          <a:p>
            <a:r>
              <a:t>Disney Confidential  -  Do Not Distribute</a:t>
            </a:r>
          </a:p>
        </p:txBody>
      </p:sp>
      <p:pic>
        <p:nvPicPr>
          <p:cNvPr id="41" name="ColorSwatchVector.pdf"/>
          <p:cNvPicPr>
            <a:picLocks noChangeAspect="1"/>
          </p:cNvPicPr>
          <p:nvPr/>
        </p:nvPicPr>
        <p:blipFill>
          <a:blip r:embed="rId4">
            <a:extLst/>
          </a:blip>
          <a:stretch>
            <a:fillRect/>
          </a:stretch>
        </p:blipFill>
        <p:spPr>
          <a:xfrm>
            <a:off x="-1" y="-4168"/>
            <a:ext cx="24384001" cy="292101"/>
          </a:xfrm>
          <a:prstGeom prst="rect">
            <a:avLst/>
          </a:prstGeom>
          <a:ln w="12700">
            <a:miter lim="400000"/>
          </a:ln>
        </p:spPr>
      </p:pic>
      <p:sp>
        <p:nvSpPr>
          <p:cNvPr id="42" name="Shape 42"/>
          <p:cNvSpPr>
            <a:spLocks noGrp="1"/>
          </p:cNvSpPr>
          <p:nvPr>
            <p:ph type="sldNum" sz="quarter" idx="2"/>
          </p:nvPr>
        </p:nvSpPr>
        <p:spPr>
          <a:prstGeom prst="rect">
            <a:avLst/>
          </a:prstGeom>
        </p:spPr>
        <p:txBody>
          <a:bodyPr/>
          <a:lstStyle/>
          <a:p>
            <a:fld id="{86CB4B4D-7CA3-9044-876B-883B54F8677D}" type="slidenum">
              <a:t>‹#›</a:t>
            </a:fld>
            <a:endParaRPr/>
          </a:p>
        </p:txBody>
      </p:sp>
      <p:pic>
        <p:nvPicPr>
          <p:cNvPr id="12" name="Picture 4" descr="D:\Work\Markus\CGL Logo\ETH_300px.png">
            <a:extLst>
              <a:ext uri="{FF2B5EF4-FFF2-40B4-BE49-F238E27FC236}">
                <a16:creationId xmlns:a16="http://schemas.microsoft.com/office/drawing/2014/main" id="{0F17369A-329A-4955-A24B-3BDA35D938C2}"/>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45258" y="12611100"/>
            <a:ext cx="6037278" cy="9399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Bullets &amp; Photo 2 stacked">
    <p:spTree>
      <p:nvGrpSpPr>
        <p:cNvPr id="1" name=""/>
        <p:cNvGrpSpPr/>
        <p:nvPr/>
      </p:nvGrpSpPr>
      <p:grpSpPr>
        <a:xfrm>
          <a:off x="0" y="0"/>
          <a:ext cx="0" cy="0"/>
          <a:chOff x="0" y="0"/>
          <a:chExt cx="0" cy="0"/>
        </a:xfrm>
      </p:grpSpPr>
      <p:sp>
        <p:nvSpPr>
          <p:cNvPr id="75" name="Shape 75"/>
          <p:cNvSpPr>
            <a:spLocks noGrp="1"/>
          </p:cNvSpPr>
          <p:nvPr>
            <p:ph type="body" sz="quarter" idx="13"/>
          </p:nvPr>
        </p:nvSpPr>
        <p:spPr>
          <a:xfrm>
            <a:off x="460077" y="1397000"/>
            <a:ext cx="23463847" cy="587475"/>
          </a:xfrm>
          <a:prstGeom prst="rect">
            <a:avLst/>
          </a:prstGeom>
        </p:spPr>
        <p:txBody>
          <a:bodyPr/>
          <a:lstStyle>
            <a:lvl1pPr>
              <a:spcBef>
                <a:spcPts val="0"/>
              </a:spcBef>
              <a:buSzTx/>
              <a:buNone/>
              <a:defRPr sz="3000">
                <a:latin typeface="+mj-lt"/>
                <a:ea typeface="+mj-ea"/>
                <a:cs typeface="+mj-cs"/>
                <a:sym typeface="Helvetica Neue Light"/>
              </a:defRPr>
            </a:lvl1pPr>
          </a:lstStyle>
          <a:p>
            <a:r>
              <a:t>Optional subtitle</a:t>
            </a:r>
          </a:p>
        </p:txBody>
      </p:sp>
      <p:sp>
        <p:nvSpPr>
          <p:cNvPr id="76" name="Shape 76"/>
          <p:cNvSpPr>
            <a:spLocks noGrp="1"/>
          </p:cNvSpPr>
          <p:nvPr>
            <p:ph type="pic" sz="quarter" idx="14"/>
          </p:nvPr>
        </p:nvSpPr>
        <p:spPr>
          <a:xfrm>
            <a:off x="14009248" y="1868244"/>
            <a:ext cx="9099193" cy="5078278"/>
          </a:xfrm>
          <a:prstGeom prst="rect">
            <a:avLst/>
          </a:prstGeom>
        </p:spPr>
        <p:txBody>
          <a:bodyPr lIns="91439" tIns="45719" rIns="91439" bIns="45719"/>
          <a:lstStyle/>
          <a:p>
            <a:endParaRPr/>
          </a:p>
        </p:txBody>
      </p:sp>
      <p:sp>
        <p:nvSpPr>
          <p:cNvPr id="77" name="Shape 77"/>
          <p:cNvSpPr>
            <a:spLocks noGrp="1"/>
          </p:cNvSpPr>
          <p:nvPr>
            <p:ph type="title"/>
          </p:nvPr>
        </p:nvSpPr>
        <p:spPr>
          <a:xfrm>
            <a:off x="406400" y="266700"/>
            <a:ext cx="23571200" cy="1244600"/>
          </a:xfrm>
          <a:prstGeom prst="rect">
            <a:avLst/>
          </a:prstGeom>
        </p:spPr>
        <p:txBody>
          <a:bodyPr/>
          <a:lstStyle>
            <a:lvl1pPr algn="l">
              <a:defRPr sz="7200">
                <a:latin typeface="+mj-lt"/>
                <a:ea typeface="+mj-ea"/>
                <a:cs typeface="+mj-cs"/>
                <a:sym typeface="Helvetica Neue Light"/>
              </a:defRPr>
            </a:lvl1pPr>
          </a:lstStyle>
          <a:p>
            <a:r>
              <a:t>Title Text</a:t>
            </a:r>
          </a:p>
        </p:txBody>
      </p:sp>
      <p:sp>
        <p:nvSpPr>
          <p:cNvPr id="78" name="Shape 78"/>
          <p:cNvSpPr>
            <a:spLocks noGrp="1"/>
          </p:cNvSpPr>
          <p:nvPr>
            <p:ph type="body" sz="half" idx="1"/>
          </p:nvPr>
        </p:nvSpPr>
        <p:spPr>
          <a:xfrm>
            <a:off x="1264358" y="2459034"/>
            <a:ext cx="11462318" cy="10078002"/>
          </a:xfrm>
          <a:prstGeom prst="rect">
            <a:avLst/>
          </a:prstGeom>
        </p:spPr>
        <p:txBody>
          <a:bodyPr anchor="ctr"/>
          <a:lstStyle>
            <a:lvl1pPr>
              <a:buBlip>
                <a:blip r:embed="rId2"/>
              </a:buBlip>
              <a:defRPr>
                <a:solidFill>
                  <a:srgbClr val="000000"/>
                </a:solidFill>
                <a:latin typeface="+mj-lt"/>
                <a:ea typeface="+mj-ea"/>
                <a:cs typeface="+mj-cs"/>
                <a:sym typeface="Helvetica Neue Light"/>
              </a:defRPr>
            </a:lvl1pPr>
            <a:lvl2pPr>
              <a:buBlip>
                <a:blip r:embed="rId2"/>
              </a:buBlip>
              <a:defRPr>
                <a:solidFill>
                  <a:srgbClr val="000000"/>
                </a:solidFill>
              </a:defRPr>
            </a:lvl2pPr>
            <a:lvl3pPr>
              <a:buBlip>
                <a:blip r:embed="rId2"/>
              </a:buBlip>
              <a:defRPr>
                <a:solidFill>
                  <a:srgbClr val="000000"/>
                </a:solidFill>
              </a:defRPr>
            </a:lvl3pPr>
            <a:lvl4pPr>
              <a:buBlip>
                <a:blip r:embed="rId2"/>
              </a:buBlip>
              <a:defRPr>
                <a:solidFill>
                  <a:srgbClr val="000000"/>
                </a:solidFill>
              </a:defRPr>
            </a:lvl4pPr>
            <a:lvl5pPr>
              <a:buBlip>
                <a:blip r:embed="rId2"/>
              </a:buBlip>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9" name="Shape 79"/>
          <p:cNvSpPr>
            <a:spLocks noGrp="1"/>
          </p:cNvSpPr>
          <p:nvPr>
            <p:ph type="pic" sz="quarter" idx="15"/>
          </p:nvPr>
        </p:nvSpPr>
        <p:spPr>
          <a:xfrm>
            <a:off x="14009049" y="7576622"/>
            <a:ext cx="9099377" cy="5078381"/>
          </a:xfrm>
          <a:prstGeom prst="rect">
            <a:avLst/>
          </a:prstGeom>
        </p:spPr>
        <p:txBody>
          <a:bodyPr lIns="91439" tIns="45719" rIns="91439" bIns="45719"/>
          <a:lstStyle/>
          <a:p>
            <a:endParaRPr/>
          </a:p>
        </p:txBody>
      </p:sp>
      <p:sp>
        <p:nvSpPr>
          <p:cNvPr id="80" name="Shape 80"/>
          <p:cNvSpPr>
            <a:spLocks noGrp="1"/>
          </p:cNvSpPr>
          <p:nvPr>
            <p:ph type="sldNum" sz="quarter" idx="2"/>
          </p:nvPr>
        </p:nvSpPr>
        <p:spPr>
          <a:prstGeom prst="rect">
            <a:avLst/>
          </a:prstGeom>
        </p:spPr>
        <p:txBody>
          <a:bodyPr/>
          <a:lstStyle/>
          <a:p>
            <a:fld id="{86CB4B4D-7CA3-9044-876B-883B54F8677D}" type="slidenum">
              <a:t>‹#›</a:t>
            </a:fld>
            <a:endParaRPr/>
          </a:p>
        </p:txBody>
      </p:sp>
      <p:pic>
        <p:nvPicPr>
          <p:cNvPr id="9" name="Picture 4" descr="D:\Work\Markus\CGL Logo\ETH_300px.png">
            <a:extLst>
              <a:ext uri="{FF2B5EF4-FFF2-40B4-BE49-F238E27FC236}">
                <a16:creationId xmlns:a16="http://schemas.microsoft.com/office/drawing/2014/main" id="{8506EDB8-177D-4316-9434-B734DA242CD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5258" y="13089738"/>
            <a:ext cx="2962853" cy="4612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2H">
    <p:spTree>
      <p:nvGrpSpPr>
        <p:cNvPr id="1" name=""/>
        <p:cNvGrpSpPr/>
        <p:nvPr/>
      </p:nvGrpSpPr>
      <p:grpSpPr>
        <a:xfrm>
          <a:off x="0" y="0"/>
          <a:ext cx="0" cy="0"/>
          <a:chOff x="0" y="0"/>
          <a:chExt cx="0" cy="0"/>
        </a:xfrm>
      </p:grpSpPr>
      <p:sp>
        <p:nvSpPr>
          <p:cNvPr id="87" name="Shape 87"/>
          <p:cNvSpPr>
            <a:spLocks noGrp="1"/>
          </p:cNvSpPr>
          <p:nvPr>
            <p:ph type="pic" sz="quarter" idx="13"/>
          </p:nvPr>
        </p:nvSpPr>
        <p:spPr>
          <a:xfrm>
            <a:off x="1821208" y="5989338"/>
            <a:ext cx="9779001" cy="6456990"/>
          </a:xfrm>
          <a:prstGeom prst="rect">
            <a:avLst/>
          </a:prstGeom>
        </p:spPr>
        <p:txBody>
          <a:bodyPr lIns="91439" tIns="45719" rIns="91439" bIns="45719"/>
          <a:lstStyle/>
          <a:p>
            <a:endParaRPr/>
          </a:p>
        </p:txBody>
      </p:sp>
      <p:sp>
        <p:nvSpPr>
          <p:cNvPr id="88" name="Shape 88"/>
          <p:cNvSpPr>
            <a:spLocks noGrp="1"/>
          </p:cNvSpPr>
          <p:nvPr>
            <p:ph type="body" sz="quarter" idx="14"/>
          </p:nvPr>
        </p:nvSpPr>
        <p:spPr>
          <a:xfrm>
            <a:off x="460077" y="1397000"/>
            <a:ext cx="23463847" cy="587475"/>
          </a:xfrm>
          <a:prstGeom prst="rect">
            <a:avLst/>
          </a:prstGeom>
        </p:spPr>
        <p:txBody>
          <a:bodyPr/>
          <a:lstStyle>
            <a:lvl1pPr>
              <a:spcBef>
                <a:spcPts val="0"/>
              </a:spcBef>
              <a:buSzTx/>
              <a:buNone/>
              <a:defRPr sz="3000">
                <a:latin typeface="+mj-lt"/>
                <a:ea typeface="+mj-ea"/>
                <a:cs typeface="+mj-cs"/>
                <a:sym typeface="Helvetica Neue Light"/>
              </a:defRPr>
            </a:lvl1pPr>
          </a:lstStyle>
          <a:p>
            <a:r>
              <a:t>Optional subtitle</a:t>
            </a:r>
          </a:p>
        </p:txBody>
      </p:sp>
      <p:sp>
        <p:nvSpPr>
          <p:cNvPr id="89" name="Shape 89"/>
          <p:cNvSpPr>
            <a:spLocks noGrp="1"/>
          </p:cNvSpPr>
          <p:nvPr>
            <p:ph type="title"/>
          </p:nvPr>
        </p:nvSpPr>
        <p:spPr>
          <a:xfrm>
            <a:off x="406400" y="266700"/>
            <a:ext cx="23571201" cy="1244601"/>
          </a:xfrm>
          <a:prstGeom prst="rect">
            <a:avLst/>
          </a:prstGeom>
        </p:spPr>
        <p:txBody>
          <a:bodyPr/>
          <a:lstStyle>
            <a:lvl1pPr algn="l">
              <a:defRPr sz="7200">
                <a:latin typeface="+mj-lt"/>
                <a:ea typeface="+mj-ea"/>
                <a:cs typeface="+mj-cs"/>
                <a:sym typeface="Helvetica Neue Light"/>
              </a:defRPr>
            </a:lvl1pPr>
          </a:lstStyle>
          <a:p>
            <a:r>
              <a:t>Title Text</a:t>
            </a:r>
          </a:p>
        </p:txBody>
      </p:sp>
      <p:sp>
        <p:nvSpPr>
          <p:cNvPr id="90" name="Shape 90"/>
          <p:cNvSpPr>
            <a:spLocks noGrp="1"/>
          </p:cNvSpPr>
          <p:nvPr>
            <p:ph type="pic" sz="quarter" idx="15"/>
          </p:nvPr>
        </p:nvSpPr>
        <p:spPr>
          <a:xfrm>
            <a:off x="12765109" y="5989337"/>
            <a:ext cx="9779001" cy="6456992"/>
          </a:xfrm>
          <a:prstGeom prst="rect">
            <a:avLst/>
          </a:prstGeom>
        </p:spPr>
        <p:txBody>
          <a:bodyPr lIns="91439" tIns="45719" rIns="91439" bIns="45719"/>
          <a:lstStyle/>
          <a:p>
            <a:endParaRPr/>
          </a:p>
        </p:txBody>
      </p:sp>
      <p:sp>
        <p:nvSpPr>
          <p:cNvPr id="91" name="Shape 91"/>
          <p:cNvSpPr>
            <a:spLocks noGrp="1"/>
          </p:cNvSpPr>
          <p:nvPr>
            <p:ph type="body" sz="half" idx="1"/>
          </p:nvPr>
        </p:nvSpPr>
        <p:spPr>
          <a:xfrm>
            <a:off x="1264359" y="2120900"/>
            <a:ext cx="21855282" cy="4318000"/>
          </a:xfrm>
          <a:prstGeom prst="rect">
            <a:avLst/>
          </a:prstGeom>
        </p:spPr>
        <p:txBody>
          <a:bodyPr/>
          <a:lstStyle>
            <a:lvl1pPr>
              <a:buBlip>
                <a:blip r:embed="rId2"/>
              </a:buBlip>
              <a:defRPr>
                <a:latin typeface="+mj-lt"/>
                <a:ea typeface="+mj-ea"/>
                <a:cs typeface="+mj-cs"/>
                <a:sym typeface="Helvetica Neue Light"/>
              </a:defRPr>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xfrm>
            <a:off x="11887707" y="13000282"/>
            <a:ext cx="608585" cy="622107"/>
          </a:xfrm>
          <a:prstGeom prst="rect">
            <a:avLst/>
          </a:prstGeom>
        </p:spPr>
        <p:txBody>
          <a:bodyPr/>
          <a:lstStyle/>
          <a:p>
            <a:fld id="{86CB4B4D-7CA3-9044-876B-883B54F8677D}" type="slidenum">
              <a:t>‹#›</a:t>
            </a:fld>
            <a:endParaRPr/>
          </a:p>
        </p:txBody>
      </p:sp>
      <p:pic>
        <p:nvPicPr>
          <p:cNvPr id="9" name="Picture 4" descr="D:\Work\Markus\CGL Logo\ETH_300px.png">
            <a:extLst>
              <a:ext uri="{FF2B5EF4-FFF2-40B4-BE49-F238E27FC236}">
                <a16:creationId xmlns:a16="http://schemas.microsoft.com/office/drawing/2014/main" id="{451B233B-C30A-4490-A7D6-573F5986AEA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5258" y="13089738"/>
            <a:ext cx="2962853" cy="4612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3">
    <p:spTree>
      <p:nvGrpSpPr>
        <p:cNvPr id="1" name=""/>
        <p:cNvGrpSpPr/>
        <p:nvPr/>
      </p:nvGrpSpPr>
      <p:grpSpPr>
        <a:xfrm>
          <a:off x="0" y="0"/>
          <a:ext cx="0" cy="0"/>
          <a:chOff x="0" y="0"/>
          <a:chExt cx="0" cy="0"/>
        </a:xfrm>
      </p:grpSpPr>
      <p:sp>
        <p:nvSpPr>
          <p:cNvPr id="99" name="Shape 99"/>
          <p:cNvSpPr>
            <a:spLocks noGrp="1"/>
          </p:cNvSpPr>
          <p:nvPr>
            <p:ph type="pic" sz="quarter" idx="13"/>
          </p:nvPr>
        </p:nvSpPr>
        <p:spPr>
          <a:xfrm>
            <a:off x="1689156" y="6391784"/>
            <a:ext cx="6215964" cy="6008765"/>
          </a:xfrm>
          <a:prstGeom prst="rect">
            <a:avLst/>
          </a:prstGeom>
        </p:spPr>
        <p:txBody>
          <a:bodyPr lIns="91439" tIns="45719" rIns="91439" bIns="45719"/>
          <a:lstStyle/>
          <a:p>
            <a:endParaRPr/>
          </a:p>
        </p:txBody>
      </p:sp>
      <p:sp>
        <p:nvSpPr>
          <p:cNvPr id="100" name="Shape 100"/>
          <p:cNvSpPr>
            <a:spLocks noGrp="1"/>
          </p:cNvSpPr>
          <p:nvPr>
            <p:ph type="pic" sz="quarter" idx="14"/>
          </p:nvPr>
        </p:nvSpPr>
        <p:spPr>
          <a:xfrm>
            <a:off x="9075396" y="6391784"/>
            <a:ext cx="6216089" cy="6008886"/>
          </a:xfrm>
          <a:prstGeom prst="rect">
            <a:avLst/>
          </a:prstGeom>
        </p:spPr>
        <p:txBody>
          <a:bodyPr lIns="91439" tIns="45719" rIns="91439" bIns="45719"/>
          <a:lstStyle/>
          <a:p>
            <a:endParaRPr/>
          </a:p>
        </p:txBody>
      </p:sp>
      <p:sp>
        <p:nvSpPr>
          <p:cNvPr id="101" name="Shape 101"/>
          <p:cNvSpPr>
            <a:spLocks noGrp="1"/>
          </p:cNvSpPr>
          <p:nvPr>
            <p:ph type="pic" sz="quarter" idx="15"/>
          </p:nvPr>
        </p:nvSpPr>
        <p:spPr>
          <a:xfrm>
            <a:off x="16463096" y="6387116"/>
            <a:ext cx="6215791" cy="6008599"/>
          </a:xfrm>
          <a:prstGeom prst="rect">
            <a:avLst/>
          </a:prstGeom>
        </p:spPr>
        <p:txBody>
          <a:bodyPr lIns="91439" tIns="45719" rIns="91439" bIns="45719"/>
          <a:lstStyle/>
          <a:p>
            <a:endParaRPr/>
          </a:p>
        </p:txBody>
      </p:sp>
      <p:sp>
        <p:nvSpPr>
          <p:cNvPr id="102" name="Shape 102"/>
          <p:cNvSpPr>
            <a:spLocks noGrp="1"/>
          </p:cNvSpPr>
          <p:nvPr>
            <p:ph type="body" sz="quarter" idx="16"/>
          </p:nvPr>
        </p:nvSpPr>
        <p:spPr>
          <a:xfrm>
            <a:off x="460077" y="1397000"/>
            <a:ext cx="23463847" cy="587475"/>
          </a:xfrm>
          <a:prstGeom prst="rect">
            <a:avLst/>
          </a:prstGeom>
        </p:spPr>
        <p:txBody>
          <a:bodyPr/>
          <a:lstStyle>
            <a:lvl1pPr>
              <a:spcBef>
                <a:spcPts val="0"/>
              </a:spcBef>
              <a:buSzTx/>
              <a:buNone/>
              <a:defRPr sz="3000">
                <a:solidFill>
                  <a:srgbClr val="000000"/>
                </a:solidFill>
                <a:latin typeface="+mj-lt"/>
                <a:ea typeface="+mj-ea"/>
                <a:cs typeface="+mj-cs"/>
                <a:sym typeface="Helvetica Neue Light"/>
              </a:defRPr>
            </a:lvl1pPr>
          </a:lstStyle>
          <a:p>
            <a:r>
              <a:t>Optional subtitle</a:t>
            </a:r>
          </a:p>
        </p:txBody>
      </p:sp>
      <p:sp>
        <p:nvSpPr>
          <p:cNvPr id="103" name="Shape 103"/>
          <p:cNvSpPr>
            <a:spLocks noGrp="1"/>
          </p:cNvSpPr>
          <p:nvPr>
            <p:ph type="title"/>
          </p:nvPr>
        </p:nvSpPr>
        <p:spPr>
          <a:xfrm>
            <a:off x="406400" y="266700"/>
            <a:ext cx="23571201" cy="1244601"/>
          </a:xfrm>
          <a:prstGeom prst="rect">
            <a:avLst/>
          </a:prstGeom>
        </p:spPr>
        <p:txBody>
          <a:bodyPr/>
          <a:lstStyle>
            <a:lvl1pPr algn="l">
              <a:defRPr sz="7200">
                <a:latin typeface="+mj-lt"/>
                <a:ea typeface="+mj-ea"/>
                <a:cs typeface="+mj-cs"/>
                <a:sym typeface="Helvetica Neue Light"/>
              </a:defRPr>
            </a:lvl1pPr>
          </a:lstStyle>
          <a:p>
            <a:r>
              <a:t>Title Text</a:t>
            </a:r>
          </a:p>
        </p:txBody>
      </p:sp>
      <p:sp>
        <p:nvSpPr>
          <p:cNvPr id="104" name="Shape 104"/>
          <p:cNvSpPr>
            <a:spLocks noGrp="1"/>
          </p:cNvSpPr>
          <p:nvPr>
            <p:ph type="body" sz="half" idx="1"/>
          </p:nvPr>
        </p:nvSpPr>
        <p:spPr>
          <a:xfrm>
            <a:off x="1264359" y="2120900"/>
            <a:ext cx="21855282" cy="4313094"/>
          </a:xfrm>
          <a:prstGeom prst="rect">
            <a:avLst/>
          </a:prstGeom>
        </p:spPr>
        <p:txBody>
          <a:bodyPr/>
          <a:lstStyle>
            <a:lvl1pPr>
              <a:buBlip>
                <a:blip r:embed="rId2"/>
              </a:buBlip>
              <a:defRPr>
                <a:latin typeface="+mj-lt"/>
                <a:ea typeface="+mj-ea"/>
                <a:cs typeface="+mj-cs"/>
                <a:sym typeface="Helvetica Neue Light"/>
              </a:defRPr>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105" name="Shape 105"/>
          <p:cNvSpPr>
            <a:spLocks noGrp="1"/>
          </p:cNvSpPr>
          <p:nvPr>
            <p:ph type="sldNum" sz="quarter" idx="2"/>
          </p:nvPr>
        </p:nvSpPr>
        <p:spPr>
          <a:prstGeom prst="rect">
            <a:avLst/>
          </a:prstGeom>
        </p:spPr>
        <p:txBody>
          <a:bodyPr/>
          <a:lstStyle/>
          <a:p>
            <a:fld id="{86CB4B4D-7CA3-9044-876B-883B54F8677D}" type="slidenum">
              <a:t>‹#›</a:t>
            </a:fld>
            <a:endParaRPr/>
          </a:p>
        </p:txBody>
      </p:sp>
      <p:pic>
        <p:nvPicPr>
          <p:cNvPr id="10" name="Picture 4" descr="D:\Work\Markus\CGL Logo\ETH_300px.png">
            <a:extLst>
              <a:ext uri="{FF2B5EF4-FFF2-40B4-BE49-F238E27FC236}">
                <a16:creationId xmlns:a16="http://schemas.microsoft.com/office/drawing/2014/main" id="{E6788890-A1B3-4A6E-BE73-4748EC3FCCA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5258" y="13089738"/>
            <a:ext cx="2962853" cy="4612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hapes">
    <p:spTree>
      <p:nvGrpSpPr>
        <p:cNvPr id="1" name=""/>
        <p:cNvGrpSpPr/>
        <p:nvPr/>
      </p:nvGrpSpPr>
      <p:grpSpPr>
        <a:xfrm>
          <a:off x="0" y="0"/>
          <a:ext cx="0" cy="0"/>
          <a:chOff x="0" y="0"/>
          <a:chExt cx="0" cy="0"/>
        </a:xfrm>
      </p:grpSpPr>
      <p:sp>
        <p:nvSpPr>
          <p:cNvPr id="112" name="Shape 112"/>
          <p:cNvSpPr>
            <a:spLocks noGrp="1"/>
          </p:cNvSpPr>
          <p:nvPr>
            <p:ph type="body" sz="quarter" idx="13"/>
          </p:nvPr>
        </p:nvSpPr>
        <p:spPr>
          <a:xfrm>
            <a:off x="5865482" y="5511577"/>
            <a:ext cx="1625990" cy="1270001"/>
          </a:xfrm>
          <a:prstGeom prst="rightArrow">
            <a:avLst>
              <a:gd name="adj1" fmla="val 34801"/>
              <a:gd name="adj2" fmla="val 50045"/>
            </a:avLst>
          </a:prstGeom>
          <a:solidFill>
            <a:srgbClr val="96E4C1"/>
          </a:solidFill>
        </p:spPr>
        <p:txBody>
          <a:bodyPr anchor="ctr"/>
          <a:lstStyle/>
          <a:p>
            <a:pPr>
              <a:spcBef>
                <a:spcPts val="0"/>
              </a:spcBef>
              <a:buSzTx/>
              <a:buNone/>
              <a:defRPr sz="3500">
                <a:solidFill>
                  <a:srgbClr val="9AADE4"/>
                </a:solidFill>
                <a:latin typeface="+mj-lt"/>
                <a:ea typeface="+mj-ea"/>
                <a:cs typeface="+mj-cs"/>
                <a:sym typeface="Helvetica Neue Light"/>
              </a:defRPr>
            </a:pPr>
            <a:endParaRPr/>
          </a:p>
        </p:txBody>
      </p:sp>
      <p:sp>
        <p:nvSpPr>
          <p:cNvPr id="113" name="Shape 113"/>
          <p:cNvSpPr>
            <a:spLocks noGrp="1"/>
          </p:cNvSpPr>
          <p:nvPr>
            <p:ph type="body" sz="quarter" idx="14"/>
          </p:nvPr>
        </p:nvSpPr>
        <p:spPr>
          <a:xfrm>
            <a:off x="11645996" y="5511577"/>
            <a:ext cx="1270001" cy="1270001"/>
          </a:xfrm>
          <a:prstGeom prst="ellipse">
            <a:avLst/>
          </a:prstGeom>
          <a:solidFill>
            <a:srgbClr val="99B2F7"/>
          </a:solidFill>
        </p:spPr>
        <p:txBody>
          <a:bodyPr anchor="ctr"/>
          <a:lstStyle/>
          <a:p>
            <a:pPr>
              <a:spcBef>
                <a:spcPts val="0"/>
              </a:spcBef>
              <a:buSzTx/>
              <a:buNone/>
              <a:defRPr sz="3500">
                <a:solidFill>
                  <a:srgbClr val="8892BA"/>
                </a:solidFill>
                <a:latin typeface="+mj-lt"/>
                <a:ea typeface="+mj-ea"/>
                <a:cs typeface="+mj-cs"/>
                <a:sym typeface="Helvetica Neue Light"/>
              </a:defRPr>
            </a:pPr>
            <a:endParaRPr/>
          </a:p>
        </p:txBody>
      </p:sp>
      <p:sp>
        <p:nvSpPr>
          <p:cNvPr id="114" name="Shape 114"/>
          <p:cNvSpPr>
            <a:spLocks noGrp="1"/>
          </p:cNvSpPr>
          <p:nvPr>
            <p:ph type="body" sz="quarter" idx="15"/>
          </p:nvPr>
        </p:nvSpPr>
        <p:spPr>
          <a:xfrm>
            <a:off x="17248517" y="5511577"/>
            <a:ext cx="1270001" cy="1270001"/>
          </a:xfrm>
          <a:prstGeom prst="rect">
            <a:avLst/>
          </a:prstGeom>
          <a:solidFill>
            <a:srgbClr val="C8ADE3"/>
          </a:solidFill>
        </p:spPr>
        <p:txBody>
          <a:bodyPr anchor="ctr"/>
          <a:lstStyle/>
          <a:p>
            <a:pPr>
              <a:spcBef>
                <a:spcPts val="0"/>
              </a:spcBef>
              <a:buSzTx/>
              <a:buNone/>
              <a:defRPr sz="3500">
                <a:solidFill>
                  <a:srgbClr val="8892BA"/>
                </a:solidFill>
                <a:latin typeface="+mj-lt"/>
                <a:ea typeface="+mj-ea"/>
                <a:cs typeface="+mj-cs"/>
                <a:sym typeface="Helvetica Neue Light"/>
              </a:defRPr>
            </a:pPr>
            <a:endParaRPr/>
          </a:p>
        </p:txBody>
      </p:sp>
      <p:sp>
        <p:nvSpPr>
          <p:cNvPr id="115" name="Shape 115"/>
          <p:cNvSpPr>
            <a:spLocks noGrp="1"/>
          </p:cNvSpPr>
          <p:nvPr>
            <p:ph type="sldNum" sz="quarter" idx="2"/>
          </p:nvPr>
        </p:nvSpPr>
        <p:spPr>
          <a:prstGeom prst="rect">
            <a:avLst/>
          </a:prstGeom>
        </p:spPr>
        <p:txBody>
          <a:bodyPr/>
          <a:lstStyle/>
          <a:p>
            <a:fld id="{86CB4B4D-7CA3-9044-876B-883B54F8677D}" type="slidenum">
              <a:t>‹#›</a:t>
            </a:fld>
            <a:endParaRPr/>
          </a:p>
        </p:txBody>
      </p:sp>
      <p:pic>
        <p:nvPicPr>
          <p:cNvPr id="7" name="Picture 4" descr="D:\Work\Markus\CGL Logo\ETH_300px.png">
            <a:extLst>
              <a:ext uri="{FF2B5EF4-FFF2-40B4-BE49-F238E27FC236}">
                <a16:creationId xmlns:a16="http://schemas.microsoft.com/office/drawing/2014/main" id="{C1135C1D-7D1F-44D9-8CF2-B1AEE69C55A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5258" y="13089738"/>
            <a:ext cx="2962853" cy="4612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31" name="Shape 131"/>
          <p:cNvSpPr>
            <a:spLocks noGrp="1"/>
          </p:cNvSpPr>
          <p:nvPr>
            <p:ph type="body" sz="quarter" idx="13"/>
          </p:nvPr>
        </p:nvSpPr>
        <p:spPr>
          <a:xfrm>
            <a:off x="460077" y="1397000"/>
            <a:ext cx="23463847" cy="587475"/>
          </a:xfrm>
          <a:prstGeom prst="rect">
            <a:avLst/>
          </a:prstGeom>
        </p:spPr>
        <p:txBody>
          <a:bodyPr/>
          <a:lstStyle>
            <a:lvl1pPr>
              <a:spcBef>
                <a:spcPts val="0"/>
              </a:spcBef>
              <a:buSzTx/>
              <a:buNone/>
              <a:defRPr sz="3000">
                <a:solidFill>
                  <a:srgbClr val="000000"/>
                </a:solidFill>
                <a:latin typeface="+mj-lt"/>
                <a:ea typeface="+mj-ea"/>
                <a:cs typeface="+mj-cs"/>
                <a:sym typeface="Helvetica Neue Light"/>
              </a:defRPr>
            </a:lvl1pPr>
          </a:lstStyle>
          <a:p>
            <a:r>
              <a:t>Optional subtitle</a:t>
            </a:r>
          </a:p>
        </p:txBody>
      </p:sp>
      <p:sp>
        <p:nvSpPr>
          <p:cNvPr id="132" name="Shape 132"/>
          <p:cNvSpPr>
            <a:spLocks noGrp="1"/>
          </p:cNvSpPr>
          <p:nvPr>
            <p:ph type="title"/>
          </p:nvPr>
        </p:nvSpPr>
        <p:spPr>
          <a:xfrm>
            <a:off x="406400" y="266700"/>
            <a:ext cx="23571201" cy="1244601"/>
          </a:xfrm>
          <a:prstGeom prst="rect">
            <a:avLst/>
          </a:prstGeom>
        </p:spPr>
        <p:txBody>
          <a:bodyPr/>
          <a:lstStyle>
            <a:lvl1pPr algn="l">
              <a:defRPr sz="7200">
                <a:latin typeface="+mj-lt"/>
                <a:ea typeface="+mj-ea"/>
                <a:cs typeface="+mj-cs"/>
                <a:sym typeface="Helvetica Neue Light"/>
              </a:defRPr>
            </a:lvl1pPr>
          </a:lstStyle>
          <a:p>
            <a:r>
              <a:t>Title Text</a:t>
            </a:r>
          </a:p>
        </p:txBody>
      </p:sp>
      <p:sp>
        <p:nvSpPr>
          <p:cNvPr id="133" name="Shape 133"/>
          <p:cNvSpPr>
            <a:spLocks noGrp="1"/>
          </p:cNvSpPr>
          <p:nvPr>
            <p:ph type="body" idx="1"/>
          </p:nvPr>
        </p:nvSpPr>
        <p:spPr>
          <a:xfrm>
            <a:off x="1264359" y="2463464"/>
            <a:ext cx="21855282" cy="10069143"/>
          </a:xfrm>
          <a:prstGeom prst="rect">
            <a:avLst/>
          </a:prstGeom>
        </p:spPr>
        <p:txBody>
          <a:bodyPr anchor="ctr"/>
          <a:lstStyle>
            <a:lvl1pPr>
              <a:buBlip>
                <a:blip r:embed="rId2"/>
              </a:buBlip>
              <a:defRPr>
                <a:latin typeface="+mj-lt"/>
                <a:ea typeface="+mj-ea"/>
                <a:cs typeface="+mj-cs"/>
                <a:sym typeface="Helvetica Neue Light"/>
              </a:defRPr>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11923013" y="13003256"/>
            <a:ext cx="537973" cy="547750"/>
          </a:xfrm>
          <a:prstGeom prst="rect">
            <a:avLst/>
          </a:prstGeom>
        </p:spPr>
        <p:txBody>
          <a:bodyPr/>
          <a:lstStyle>
            <a:lvl1pPr>
              <a:defRPr sz="3000">
                <a:solidFill>
                  <a:srgbClr val="5D5E72"/>
                </a:solidFill>
              </a:defRPr>
            </a:lvl1pPr>
          </a:lstStyle>
          <a:p>
            <a:fld id="{86CB4B4D-7CA3-9044-876B-883B54F8677D}" type="slidenum">
              <a:t>‹#›</a:t>
            </a:fld>
            <a:endParaRPr/>
          </a:p>
        </p:txBody>
      </p:sp>
      <p:pic>
        <p:nvPicPr>
          <p:cNvPr id="7" name="Picture 4" descr="D:\Work\Markus\CGL Logo\ETH_300px.png">
            <a:extLst>
              <a:ext uri="{FF2B5EF4-FFF2-40B4-BE49-F238E27FC236}">
                <a16:creationId xmlns:a16="http://schemas.microsoft.com/office/drawing/2014/main" id="{02D30A8A-CC26-4CC8-A128-62B849A611B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5258" y="13089738"/>
            <a:ext cx="2962853" cy="4612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41" name="Shape 141"/>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142" name="Shape 142"/>
          <p:cNvSpPr>
            <a:spLocks noGrp="1"/>
          </p:cNvSpPr>
          <p:nvPr>
            <p:ph type="sldNum" sz="quarter" idx="2"/>
          </p:nvPr>
        </p:nvSpPr>
        <p:spPr>
          <a:prstGeom prst="rect">
            <a:avLst/>
          </a:prstGeom>
        </p:spPr>
        <p:txBody>
          <a:bodyPr/>
          <a:lstStyle/>
          <a:p>
            <a:fld id="{86CB4B4D-7CA3-9044-876B-883B54F8677D}" type="slidenum">
              <a:t>‹#›</a:t>
            </a:fld>
            <a:endParaRPr/>
          </a:p>
        </p:txBody>
      </p:sp>
      <p:pic>
        <p:nvPicPr>
          <p:cNvPr id="5" name="Picture 4" descr="D:\Work\Markus\CGL Logo\ETH_300px.png">
            <a:extLst>
              <a:ext uri="{FF2B5EF4-FFF2-40B4-BE49-F238E27FC236}">
                <a16:creationId xmlns:a16="http://schemas.microsoft.com/office/drawing/2014/main" id="{D3AC2595-4642-4A27-9F91-06F728B31FF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5258" y="13089738"/>
            <a:ext cx="2962853" cy="4612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49" name="Shape 149"/>
          <p:cNvSpPr>
            <a:spLocks noGrp="1"/>
          </p:cNvSpPr>
          <p:nvPr>
            <p:ph type="pic" sz="quarter" idx="13"/>
          </p:nvPr>
        </p:nvSpPr>
        <p:spPr>
          <a:xfrm>
            <a:off x="15760700" y="7048500"/>
            <a:ext cx="7404100" cy="5549900"/>
          </a:xfrm>
          <a:prstGeom prst="rect">
            <a:avLst/>
          </a:prstGeom>
        </p:spPr>
        <p:txBody>
          <a:bodyPr lIns="91439" tIns="45719" rIns="91439" bIns="45719"/>
          <a:lstStyle/>
          <a:p>
            <a:endParaRPr/>
          </a:p>
        </p:txBody>
      </p:sp>
      <p:sp>
        <p:nvSpPr>
          <p:cNvPr id="150" name="Shape 150"/>
          <p:cNvSpPr>
            <a:spLocks noGrp="1"/>
          </p:cNvSpPr>
          <p:nvPr>
            <p:ph type="pic" sz="quarter" idx="14"/>
          </p:nvPr>
        </p:nvSpPr>
        <p:spPr>
          <a:xfrm>
            <a:off x="15760700" y="1130300"/>
            <a:ext cx="7404100" cy="5549900"/>
          </a:xfrm>
          <a:prstGeom prst="rect">
            <a:avLst/>
          </a:prstGeom>
        </p:spPr>
        <p:txBody>
          <a:bodyPr lIns="91439" tIns="45719" rIns="91439" bIns="45719"/>
          <a:lstStyle/>
          <a:p>
            <a:endParaRPr/>
          </a:p>
        </p:txBody>
      </p:sp>
      <p:sp>
        <p:nvSpPr>
          <p:cNvPr id="151" name="Shape 151"/>
          <p:cNvSpPr>
            <a:spLocks noGrp="1"/>
          </p:cNvSpPr>
          <p:nvPr>
            <p:ph type="pic" idx="15"/>
          </p:nvPr>
        </p:nvSpPr>
        <p:spPr>
          <a:xfrm>
            <a:off x="1206500" y="1130300"/>
            <a:ext cx="14173200" cy="11468100"/>
          </a:xfrm>
          <a:prstGeom prst="rect">
            <a:avLst/>
          </a:prstGeom>
        </p:spPr>
        <p:txBody>
          <a:bodyPr lIns="91439" tIns="45719" rIns="91439" bIns="45719"/>
          <a:lstStyle/>
          <a:p>
            <a:endParaRPr/>
          </a:p>
        </p:txBody>
      </p:sp>
      <p:sp>
        <p:nvSpPr>
          <p:cNvPr id="152" name="Shape 152"/>
          <p:cNvSpPr/>
          <p:nvPr/>
        </p:nvSpPr>
        <p:spPr>
          <a:xfrm>
            <a:off x="694266" y="14086098"/>
            <a:ext cx="3213795" cy="2874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1300">
                <a:latin typeface="+mn-lt"/>
                <a:ea typeface="+mn-ea"/>
                <a:cs typeface="+mn-cs"/>
                <a:sym typeface="Helvetica Neue"/>
              </a:defRPr>
            </a:lvl1pPr>
          </a:lstStyle>
          <a:p>
            <a:r>
              <a:t>Disney Confidential  -  Do Not Distribute</a:t>
            </a:r>
          </a:p>
        </p:txBody>
      </p:sp>
      <p:pic>
        <p:nvPicPr>
          <p:cNvPr id="153" name="Slide_Template_Logo-silhouette_DarkBrown.pdf"/>
          <p:cNvPicPr>
            <a:picLocks noChangeAspect="1"/>
          </p:cNvPicPr>
          <p:nvPr/>
        </p:nvPicPr>
        <p:blipFill>
          <a:blip r:embed="rId2">
            <a:extLst/>
          </a:blip>
          <a:stretch>
            <a:fillRect/>
          </a:stretch>
        </p:blipFill>
        <p:spPr>
          <a:xfrm>
            <a:off x="152400" y="13725276"/>
            <a:ext cx="471051" cy="609419"/>
          </a:xfrm>
          <a:prstGeom prst="rect">
            <a:avLst/>
          </a:prstGeom>
          <a:ln w="12700">
            <a:miter lim="400000"/>
          </a:ln>
        </p:spPr>
      </p:pic>
      <p:pic>
        <p:nvPicPr>
          <p:cNvPr id="154" name="Slide_Template_Logo-DarkBrown.pdf"/>
          <p:cNvPicPr>
            <a:picLocks noChangeAspect="1"/>
          </p:cNvPicPr>
          <p:nvPr/>
        </p:nvPicPr>
        <p:blipFill>
          <a:blip r:embed="rId3">
            <a:extLst/>
          </a:blip>
          <a:stretch>
            <a:fillRect/>
          </a:stretch>
        </p:blipFill>
        <p:spPr>
          <a:xfrm>
            <a:off x="21361455" y="13088160"/>
            <a:ext cx="2855168" cy="573435"/>
          </a:xfrm>
          <a:prstGeom prst="rect">
            <a:avLst/>
          </a:prstGeom>
          <a:ln w="12700">
            <a:miter lim="400000"/>
          </a:ln>
        </p:spPr>
      </p:pic>
      <p:sp>
        <p:nvSpPr>
          <p:cNvPr id="155" name="Shape 155"/>
          <p:cNvSpPr>
            <a:spLocks noGrp="1"/>
          </p:cNvSpPr>
          <p:nvPr>
            <p:ph type="sldNum" sz="quarter" idx="2"/>
          </p:nvPr>
        </p:nvSpPr>
        <p:spPr>
          <a:prstGeom prst="rect">
            <a:avLst/>
          </a:prstGeom>
        </p:spPr>
        <p:txBody>
          <a:bodyPr/>
          <a:lstStyle/>
          <a:p>
            <a:fld id="{86CB4B4D-7CA3-9044-876B-883B54F8677D}" type="slidenum">
              <a:t>‹#›</a:t>
            </a:fld>
            <a:endParaRPr/>
          </a:p>
        </p:txBody>
      </p:sp>
      <p:pic>
        <p:nvPicPr>
          <p:cNvPr id="10" name="Picture 4" descr="D:\Work\Markus\CGL Logo\ETH_300px.png">
            <a:extLst>
              <a:ext uri="{FF2B5EF4-FFF2-40B4-BE49-F238E27FC236}">
                <a16:creationId xmlns:a16="http://schemas.microsoft.com/office/drawing/2014/main" id="{888EB2D3-196B-48A1-B344-A3F85D921A2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5258" y="13089738"/>
            <a:ext cx="2962853" cy="4612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1264358" y="2123035"/>
            <a:ext cx="21855284" cy="10414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buBlip>
                <a:blip r:embed="rId17"/>
              </a:buBlip>
            </a:lvl1pPr>
            <a:lvl2pPr marL="355600" indent="-355600">
              <a:spcBef>
                <a:spcPts val="1500"/>
              </a:spcBef>
              <a:buSzPct val="25000"/>
              <a:buBlip>
                <a:blip r:embed="rId17"/>
              </a:buBlip>
              <a:defRPr sz="4000">
                <a:latin typeface="+mj-lt"/>
                <a:ea typeface="+mj-ea"/>
                <a:cs typeface="+mj-cs"/>
                <a:sym typeface="Helvetica Neue Light"/>
              </a:defRPr>
            </a:lvl2pPr>
            <a:lvl3pPr marL="711200" indent="-711200">
              <a:spcBef>
                <a:spcPts val="1500"/>
              </a:spcBef>
              <a:buSzPct val="25000"/>
              <a:buBlip>
                <a:blip r:embed="rId17"/>
              </a:buBlip>
              <a:defRPr sz="4000">
                <a:latin typeface="+mj-lt"/>
                <a:ea typeface="+mj-ea"/>
                <a:cs typeface="+mj-cs"/>
                <a:sym typeface="Helvetica Neue Light"/>
              </a:defRPr>
            </a:lvl3pPr>
            <a:lvl4pPr marL="1066800" indent="-1066800">
              <a:spcBef>
                <a:spcPts val="1500"/>
              </a:spcBef>
              <a:buSzPct val="25000"/>
              <a:buBlip>
                <a:blip r:embed="rId17"/>
              </a:buBlip>
              <a:defRPr sz="4000">
                <a:latin typeface="+mj-lt"/>
                <a:ea typeface="+mj-ea"/>
                <a:cs typeface="+mj-cs"/>
                <a:sym typeface="Helvetica Neue Light"/>
              </a:defRPr>
            </a:lvl4pPr>
            <a:lvl5pPr marL="1422400" indent="-1422400">
              <a:spcBef>
                <a:spcPts val="1500"/>
              </a:spcBef>
              <a:buSzPct val="25000"/>
              <a:buBlip>
                <a:blip r:embed="rId17"/>
              </a:buBlip>
              <a:defRPr sz="4000">
                <a:latin typeface="+mj-lt"/>
                <a:ea typeface="+mj-ea"/>
                <a:cs typeface="+mj-cs"/>
                <a:sym typeface="Helvetica Neue Light"/>
              </a:defRPr>
            </a:lvl5pPr>
          </a:lstStyle>
          <a:p>
            <a:r>
              <a:t>Body Level One</a:t>
            </a:r>
          </a:p>
          <a:p>
            <a:pPr lvl="1"/>
            <a:r>
              <a:t>Body Level Two</a:t>
            </a:r>
          </a:p>
          <a:p>
            <a:pPr lvl="2"/>
            <a:r>
              <a:t>Body Level Three</a:t>
            </a:r>
          </a:p>
          <a:p>
            <a:pPr lvl="3"/>
            <a:r>
              <a:t>Body Level Four</a:t>
            </a:r>
          </a:p>
          <a:p>
            <a:pPr lvl="4"/>
            <a:r>
              <a:t>Body Level Five</a:t>
            </a:r>
          </a:p>
        </p:txBody>
      </p:sp>
      <p:pic>
        <p:nvPicPr>
          <p:cNvPr id="3" name="Slide_Template_Logo-silhouette_DarkBrown.pdf"/>
          <p:cNvPicPr>
            <a:picLocks noChangeAspect="1"/>
          </p:cNvPicPr>
          <p:nvPr/>
        </p:nvPicPr>
        <p:blipFill>
          <a:blip r:embed="rId18">
            <a:extLst/>
          </a:blip>
          <a:stretch>
            <a:fillRect/>
          </a:stretch>
        </p:blipFill>
        <p:spPr>
          <a:xfrm>
            <a:off x="152400" y="13725276"/>
            <a:ext cx="471051" cy="609419"/>
          </a:xfrm>
          <a:prstGeom prst="rect">
            <a:avLst/>
          </a:prstGeom>
          <a:ln w="12700">
            <a:miter lim="400000"/>
          </a:ln>
        </p:spPr>
      </p:pic>
      <p:pic>
        <p:nvPicPr>
          <p:cNvPr id="4" name="Slide_Template_Logo-DarkBrown.pdf"/>
          <p:cNvPicPr>
            <a:picLocks noChangeAspect="1"/>
          </p:cNvPicPr>
          <p:nvPr/>
        </p:nvPicPr>
        <p:blipFill>
          <a:blip r:embed="rId19">
            <a:extLst/>
          </a:blip>
          <a:stretch>
            <a:fillRect/>
          </a:stretch>
        </p:blipFill>
        <p:spPr>
          <a:xfrm>
            <a:off x="21361455" y="13088160"/>
            <a:ext cx="2855168" cy="573435"/>
          </a:xfrm>
          <a:prstGeom prst="rect">
            <a:avLst/>
          </a:prstGeom>
          <a:ln w="12700">
            <a:miter lim="400000"/>
          </a:ln>
        </p:spPr>
      </p:pic>
      <p:sp>
        <p:nvSpPr>
          <p:cNvPr id="5" name="Shape 5"/>
          <p:cNvSpPr/>
          <p:nvPr/>
        </p:nvSpPr>
        <p:spPr>
          <a:xfrm>
            <a:off x="694266" y="14086098"/>
            <a:ext cx="3213795" cy="2874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1300">
                <a:latin typeface="+mn-lt"/>
                <a:ea typeface="+mn-ea"/>
                <a:cs typeface="+mn-cs"/>
                <a:sym typeface="Helvetica Neue"/>
              </a:defRPr>
            </a:lvl1pPr>
          </a:lstStyle>
          <a:p>
            <a:r>
              <a:t>Disney Confidential  -  Do Not Distribute</a:t>
            </a:r>
          </a:p>
        </p:txBody>
      </p:sp>
      <p:pic>
        <p:nvPicPr>
          <p:cNvPr id="6" name="ColorSwatchVector.pdf"/>
          <p:cNvPicPr>
            <a:picLocks noChangeAspect="1"/>
          </p:cNvPicPr>
          <p:nvPr/>
        </p:nvPicPr>
        <p:blipFill>
          <a:blip r:embed="rId20">
            <a:extLst/>
          </a:blip>
          <a:stretch>
            <a:fillRect/>
          </a:stretch>
        </p:blipFill>
        <p:spPr>
          <a:xfrm>
            <a:off x="-1" y="-4168"/>
            <a:ext cx="24384001" cy="292101"/>
          </a:xfrm>
          <a:prstGeom prst="rect">
            <a:avLst/>
          </a:prstGeom>
          <a:ln w="12700">
            <a:miter lim="400000"/>
          </a:ln>
        </p:spPr>
      </p:pic>
      <p:sp>
        <p:nvSpPr>
          <p:cNvPr id="7" name="Shape 7"/>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8" name="Shape 8"/>
          <p:cNvSpPr>
            <a:spLocks noGrp="1"/>
          </p:cNvSpPr>
          <p:nvPr>
            <p:ph type="sldNum" sz="quarter" idx="2"/>
          </p:nvPr>
        </p:nvSpPr>
        <p:spPr>
          <a:xfrm>
            <a:off x="11887707" y="13003256"/>
            <a:ext cx="608585" cy="622108"/>
          </a:xfrm>
          <a:prstGeom prst="rect">
            <a:avLst/>
          </a:prstGeom>
          <a:ln w="12700">
            <a:miter lim="400000"/>
          </a:ln>
        </p:spPr>
        <p:txBody>
          <a:bodyPr wrap="none" lIns="50800" tIns="50800" rIns="50800" bIns="50800">
            <a:spAutoFit/>
          </a:bodyPr>
          <a:lstStyle>
            <a:lvl1pPr algn="ctr">
              <a:defRPr>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4" r:id="rId3"/>
    <p:sldLayoutId id="2147483655" r:id="rId4"/>
    <p:sldLayoutId id="2147483656" r:id="rId5"/>
    <p:sldLayoutId id="2147483657" r:id="rId6"/>
    <p:sldLayoutId id="2147483659" r:id="rId7"/>
    <p:sldLayoutId id="2147483660" r:id="rId8"/>
    <p:sldLayoutId id="2147483661" r:id="rId9"/>
    <p:sldLayoutId id="2147483663" r:id="rId10"/>
    <p:sldLayoutId id="2147483664" r:id="rId11"/>
    <p:sldLayoutId id="2147483667" r:id="rId12"/>
    <p:sldLayoutId id="2147483668" r:id="rId13"/>
    <p:sldLayoutId id="2147483670" r:id="rId14"/>
    <p:sldLayoutId id="2147483671" r:id="rId15"/>
  </p:sldLayoutIdLst>
  <p:transition spd="med"/>
  <p:hf hdr="0" ftr="0" dt="0"/>
  <p:txStyles>
    <p:title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9pPr>
    </p:titleStyle>
    <p:bodyStyle>
      <a:lvl1pPr marL="0" marR="0" indent="0" algn="l" defTabSz="825500" latinLnBrk="0">
        <a:lnSpc>
          <a:spcPct val="100000"/>
        </a:lnSpc>
        <a:spcBef>
          <a:spcPts val="3000"/>
        </a:spcBef>
        <a:spcAft>
          <a:spcPts val="0"/>
        </a:spcAft>
        <a:buClrTx/>
        <a:buSzPct val="25000"/>
        <a:buFontTx/>
        <a:buBlip>
          <a:blip r:embed="rId17"/>
        </a:buBlip>
        <a:tabLst/>
        <a:defRPr sz="5000" b="0" i="0" u="none" strike="noStrike" cap="none" spc="0" baseline="0">
          <a:ln>
            <a:noFill/>
          </a:ln>
          <a:solidFill>
            <a:srgbClr val="393328"/>
          </a:solidFill>
          <a:uFillTx/>
          <a:latin typeface="+mn-lt"/>
          <a:ea typeface="+mn-ea"/>
          <a:cs typeface="+mn-cs"/>
          <a:sym typeface="Helvetica Neue"/>
        </a:defRPr>
      </a:lvl1pPr>
      <a:lvl2pPr marL="1476375" marR="0" indent="-714375" algn="l" defTabSz="825500" latinLnBrk="0">
        <a:lnSpc>
          <a:spcPct val="100000"/>
        </a:lnSpc>
        <a:spcBef>
          <a:spcPts val="3000"/>
        </a:spcBef>
        <a:spcAft>
          <a:spcPts val="0"/>
        </a:spcAft>
        <a:buClrTx/>
        <a:buSzPct val="171000"/>
        <a:buFontTx/>
        <a:buBlip>
          <a:blip r:embed="rId17"/>
        </a:buBlip>
        <a:tabLst/>
        <a:defRPr sz="5000" b="0" i="0" u="none" strike="noStrike" cap="none" spc="0" baseline="0">
          <a:ln>
            <a:noFill/>
          </a:ln>
          <a:solidFill>
            <a:srgbClr val="393328"/>
          </a:solidFill>
          <a:uFillTx/>
          <a:latin typeface="+mn-lt"/>
          <a:ea typeface="+mn-ea"/>
          <a:cs typeface="+mn-cs"/>
          <a:sym typeface="Helvetica Neue"/>
        </a:defRPr>
      </a:lvl2pPr>
      <a:lvl3pPr marL="1920875" marR="0" indent="-714375" algn="l" defTabSz="825500" latinLnBrk="0">
        <a:lnSpc>
          <a:spcPct val="100000"/>
        </a:lnSpc>
        <a:spcBef>
          <a:spcPts val="3000"/>
        </a:spcBef>
        <a:spcAft>
          <a:spcPts val="0"/>
        </a:spcAft>
        <a:buClrTx/>
        <a:buSzPct val="171000"/>
        <a:buFontTx/>
        <a:buBlip>
          <a:blip r:embed="rId17"/>
        </a:buBlip>
        <a:tabLst/>
        <a:defRPr sz="5000" b="0" i="0" u="none" strike="noStrike" cap="none" spc="0" baseline="0">
          <a:ln>
            <a:noFill/>
          </a:ln>
          <a:solidFill>
            <a:srgbClr val="393328"/>
          </a:solidFill>
          <a:uFillTx/>
          <a:latin typeface="+mn-lt"/>
          <a:ea typeface="+mn-ea"/>
          <a:cs typeface="+mn-cs"/>
          <a:sym typeface="Helvetica Neue"/>
        </a:defRPr>
      </a:lvl3pPr>
      <a:lvl4pPr marL="2365375" marR="0" indent="-714375" algn="l" defTabSz="825500" latinLnBrk="0">
        <a:lnSpc>
          <a:spcPct val="100000"/>
        </a:lnSpc>
        <a:spcBef>
          <a:spcPts val="3000"/>
        </a:spcBef>
        <a:spcAft>
          <a:spcPts val="0"/>
        </a:spcAft>
        <a:buClrTx/>
        <a:buSzPct val="171000"/>
        <a:buFontTx/>
        <a:buBlip>
          <a:blip r:embed="rId17"/>
        </a:buBlip>
        <a:tabLst/>
        <a:defRPr sz="5000" b="0" i="0" u="none" strike="noStrike" cap="none" spc="0" baseline="0">
          <a:ln>
            <a:noFill/>
          </a:ln>
          <a:solidFill>
            <a:srgbClr val="393328"/>
          </a:solidFill>
          <a:uFillTx/>
          <a:latin typeface="+mn-lt"/>
          <a:ea typeface="+mn-ea"/>
          <a:cs typeface="+mn-cs"/>
          <a:sym typeface="Helvetica Neue"/>
        </a:defRPr>
      </a:lvl4pPr>
      <a:lvl5pPr marL="2809875" marR="0" indent="-714375" algn="l" defTabSz="825500" latinLnBrk="0">
        <a:lnSpc>
          <a:spcPct val="100000"/>
        </a:lnSpc>
        <a:spcBef>
          <a:spcPts val="3000"/>
        </a:spcBef>
        <a:spcAft>
          <a:spcPts val="0"/>
        </a:spcAft>
        <a:buClrTx/>
        <a:buSzPct val="171000"/>
        <a:buFontTx/>
        <a:buBlip>
          <a:blip r:embed="rId17"/>
        </a:buBlip>
        <a:tabLst/>
        <a:defRPr sz="5000" b="0" i="0" u="none" strike="noStrike" cap="none" spc="0" baseline="0">
          <a:ln>
            <a:noFill/>
          </a:ln>
          <a:solidFill>
            <a:srgbClr val="393328"/>
          </a:solidFill>
          <a:uFillTx/>
          <a:latin typeface="+mn-lt"/>
          <a:ea typeface="+mn-ea"/>
          <a:cs typeface="+mn-cs"/>
          <a:sym typeface="Helvetica Neue"/>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p:bodyStyle>
    <p:otherStyle>
      <a:lvl1pPr marL="0" marR="0" indent="0" algn="ctr" defTabSz="825500" latinLnBrk="0">
        <a:lnSpc>
          <a:spcPct val="100000"/>
        </a:lnSpc>
        <a:spcBef>
          <a:spcPts val="0"/>
        </a:spcBef>
        <a:spcAft>
          <a:spcPts val="0"/>
        </a:spcAft>
        <a:buClrTx/>
        <a:buSzTx/>
        <a:buFontTx/>
        <a:buNone/>
        <a:tabLst/>
        <a:defRPr sz="35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35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35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35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35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35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35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35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35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png"/><Relationship Id="rId7" Type="http://schemas.openxmlformats.org/officeDocument/2006/relationships/image" Target="../media/image16.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20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1.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1.png"/><Relationship Id="rId4" Type="http://schemas.openxmlformats.org/officeDocument/2006/relationships/image" Target="../media/image1.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1.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34.png"/><Relationship Id="rId4" Type="http://schemas.openxmlformats.org/officeDocument/2006/relationships/image" Target="../media/image21.jp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png"/><Relationship Id="rId7"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6.svg"/><Relationship Id="rId4" Type="http://schemas.openxmlformats.org/officeDocument/2006/relationships/image" Target="../media/image1.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9.jp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png"/><Relationship Id="rId10" Type="http://schemas.openxmlformats.org/officeDocument/2006/relationships/image" Target="../media/image41.png"/><Relationship Id="rId4" Type="http://schemas.openxmlformats.org/officeDocument/2006/relationships/image" Target="../media/image42.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3.jpg"/><Relationship Id="rId7"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png"/><Relationship Id="rId10" Type="http://schemas.openxmlformats.org/officeDocument/2006/relationships/image" Target="../media/image47.png"/><Relationship Id="rId4" Type="http://schemas.openxmlformats.org/officeDocument/2006/relationships/image" Target="../media/image48.pn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9.jpg"/><Relationship Id="rId7"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1.png"/><Relationship Id="rId10" Type="http://schemas.openxmlformats.org/officeDocument/2006/relationships/image" Target="../media/image52.png"/><Relationship Id="rId4" Type="http://schemas.openxmlformats.org/officeDocument/2006/relationships/image" Target="../media/image53.png"/><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49.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3.png"/><Relationship Id="rId7"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54.jpg"/><Relationship Id="rId4" Type="http://schemas.openxmlformats.org/officeDocument/2006/relationships/image" Target="../media/image1.png"/><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1.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8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4.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3.png"/><Relationship Id="rId7"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54.jpg"/><Relationship Id="rId4" Type="http://schemas.openxmlformats.org/officeDocument/2006/relationships/image" Target="../media/image1.png"/><Relationship Id="rId9"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78.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png"/><Relationship Id="rId7"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191.png"/><Relationship Id="rId4" Type="http://schemas.openxmlformats.org/officeDocument/2006/relationships/image" Target="../media/image13.pn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file:///C:\Users\Thomas\Dropbox\projects\2017-path-guiding\EGSR2017\presentation\videos\video.mp4" TargetMode="External"/><Relationship Id="rId1" Type="http://schemas.openxmlformats.org/officeDocument/2006/relationships/video" Target="NULL" TargetMode="External"/><Relationship Id="rId5" Type="http://schemas.openxmlformats.org/officeDocument/2006/relationships/image" Target="../media/image79.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file:///C:\Users\Thomas\Dropbox\projects\2017-path-guiding\EGSR2017\presentation\videos\video.mp4" TargetMode="External"/><Relationship Id="rId1" Type="http://schemas.openxmlformats.org/officeDocument/2006/relationships/video" Target="NULL" TargetMode="External"/><Relationship Id="rId5" Type="http://schemas.openxmlformats.org/officeDocument/2006/relationships/image" Target="../media/image80.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file:///C:\Users\Thomas\Dropbox\projects\2017-path-guiding\EGSR2017\presentation\videos\video.mp4" TargetMode="External"/><Relationship Id="rId1" Type="http://schemas.openxmlformats.org/officeDocument/2006/relationships/video" Target="NULL" TargetMode="External"/><Relationship Id="rId5" Type="http://schemas.openxmlformats.org/officeDocument/2006/relationships/image" Target="../media/image81.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1.jp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74.png"/><Relationship Id="rId5" Type="http://schemas.openxmlformats.org/officeDocument/2006/relationships/image" Target="../media/image850.png"/><Relationship Id="rId10" Type="http://schemas.openxmlformats.org/officeDocument/2006/relationships/image" Target="../media/image87.png"/><Relationship Id="rId4" Type="http://schemas.openxmlformats.org/officeDocument/2006/relationships/image" Target="../media/image1.png"/><Relationship Id="rId9" Type="http://schemas.openxmlformats.org/officeDocument/2006/relationships/image" Target="../media/image36.sv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file:///C:\Users\thomas\Dropbox\projects\2017-path-guiding\EGSR2017\presentation\videos\video.mp4" TargetMode="Externa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file:///C:\Users\thomas\Dropbox\projects\2017-path-guiding\EGSR2017\presentation\videos\video.mp4" TargetMode="Externa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15.xml"/><Relationship Id="rId4" Type="http://schemas.openxmlformats.org/officeDocument/2006/relationships/image" Target="../media/image14.svg"/></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1.xml"/><Relationship Id="rId1" Type="http://schemas.openxmlformats.org/officeDocument/2006/relationships/slideLayout" Target="../slideLayouts/slideLayout15.xml"/><Relationship Id="rId4" Type="http://schemas.openxmlformats.org/officeDocument/2006/relationships/image" Target="../media/image14.svg"/></Relationships>
</file>

<file path=ppt/slides/_rels/slide6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7.png"/><Relationship Id="rId7" Type="http://schemas.openxmlformats.org/officeDocument/2006/relationships/image" Target="../media/image15.png"/><Relationship Id="rId12" Type="http://schemas.openxmlformats.org/officeDocument/2006/relationships/image" Target="../media/image201.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20.png"/><Relationship Id="rId5" Type="http://schemas.openxmlformats.org/officeDocument/2006/relationships/image" Target="../media/image13.png"/><Relationship Id="rId10" Type="http://schemas.openxmlformats.org/officeDocument/2006/relationships/image" Target="../media/image310.png"/><Relationship Id="rId4" Type="http://schemas.openxmlformats.org/officeDocument/2006/relationships/image" Target="../media/image12.png"/><Relationship Id="rId9" Type="http://schemas.openxmlformats.org/officeDocument/2006/relationships/image" Target="../media/image1.png"/></Relationships>
</file>

<file path=ppt/slides/_rels/slide6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7.png"/><Relationship Id="rId7" Type="http://schemas.openxmlformats.org/officeDocument/2006/relationships/image" Target="../media/image15.png"/><Relationship Id="rId12" Type="http://schemas.openxmlformats.org/officeDocument/2006/relationships/image" Target="../media/image201.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670.png"/><Relationship Id="rId5" Type="http://schemas.openxmlformats.org/officeDocument/2006/relationships/image" Target="../media/image13.png"/><Relationship Id="rId10" Type="http://schemas.openxmlformats.org/officeDocument/2006/relationships/image" Target="../media/image310.png"/><Relationship Id="rId4" Type="http://schemas.openxmlformats.org/officeDocument/2006/relationships/image" Target="../media/image12.png"/><Relationship Id="rId9" Type="http://schemas.openxmlformats.org/officeDocument/2006/relationships/image" Target="../media/image1.png"/></Relationships>
</file>

<file path=ppt/slides/_rels/slide6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13.png"/><Relationship Id="rId12" Type="http://schemas.openxmlformats.org/officeDocument/2006/relationships/image" Target="../media/image201.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50.png"/><Relationship Id="rId5" Type="http://schemas.openxmlformats.org/officeDocument/2006/relationships/image" Target="../media/image17.png"/><Relationship Id="rId10" Type="http://schemas.openxmlformats.org/officeDocument/2006/relationships/image" Target="../media/image16.svg"/><Relationship Id="rId4" Type="http://schemas.openxmlformats.org/officeDocument/2006/relationships/image" Target="../media/image670.png"/><Relationship Id="rId9" Type="http://schemas.openxmlformats.org/officeDocument/2006/relationships/image" Target="../media/image15.png"/></Relationships>
</file>

<file path=ppt/slides/_rels/slide6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13.png"/><Relationship Id="rId12" Type="http://schemas.openxmlformats.org/officeDocument/2006/relationships/image" Target="../media/image201.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10.png"/><Relationship Id="rId5" Type="http://schemas.openxmlformats.org/officeDocument/2006/relationships/image" Target="../media/image17.png"/><Relationship Id="rId10" Type="http://schemas.openxmlformats.org/officeDocument/2006/relationships/image" Target="../media/image16.svg"/><Relationship Id="rId4" Type="http://schemas.openxmlformats.org/officeDocument/2006/relationships/image" Target="../media/image670.png"/><Relationship Id="rId9" Type="http://schemas.openxmlformats.org/officeDocument/2006/relationships/image" Target="../media/image15.png"/></Relationships>
</file>

<file path=ppt/slides/_rels/slide6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13.png"/><Relationship Id="rId12" Type="http://schemas.openxmlformats.org/officeDocument/2006/relationships/image" Target="../media/image201.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10.png"/><Relationship Id="rId5" Type="http://schemas.openxmlformats.org/officeDocument/2006/relationships/image" Target="../media/image17.png"/><Relationship Id="rId10" Type="http://schemas.openxmlformats.org/officeDocument/2006/relationships/image" Target="../media/image16.svg"/><Relationship Id="rId4" Type="http://schemas.openxmlformats.org/officeDocument/2006/relationships/image" Target="../media/image670.png"/><Relationship Id="rId9" Type="http://schemas.openxmlformats.org/officeDocument/2006/relationships/image" Target="../media/image15.png"/></Relationships>
</file>

<file path=ppt/slides/_rels/slide6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13.png"/><Relationship Id="rId12" Type="http://schemas.openxmlformats.org/officeDocument/2006/relationships/image" Target="../media/image201.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10.png"/><Relationship Id="rId5" Type="http://schemas.openxmlformats.org/officeDocument/2006/relationships/image" Target="../media/image17.png"/><Relationship Id="rId10" Type="http://schemas.openxmlformats.org/officeDocument/2006/relationships/image" Target="../media/image16.svg"/><Relationship Id="rId4" Type="http://schemas.openxmlformats.org/officeDocument/2006/relationships/image" Target="../media/image67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1.png"/><Relationship Id="rId3" Type="http://schemas.openxmlformats.org/officeDocument/2006/relationships/image" Target="../media/image1.png"/><Relationship Id="rId7" Type="http://schemas.openxmlformats.org/officeDocument/2006/relationships/image" Target="../media/image91.png"/><Relationship Id="rId12" Type="http://schemas.openxmlformats.org/officeDocument/2006/relationships/image" Target="../media/image310.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6.svg"/><Relationship Id="rId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670.png"/><Relationship Id="rId9" Type="http://schemas.openxmlformats.org/officeDocument/2006/relationships/image" Target="../media/image14.svg"/><Relationship Id="rId14" Type="http://schemas.openxmlformats.org/officeDocument/2006/relationships/image" Target="../media/image221.png"/></Relationships>
</file>

<file path=ppt/slides/_rels/slide7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1.png"/><Relationship Id="rId3" Type="http://schemas.openxmlformats.org/officeDocument/2006/relationships/image" Target="../media/image1.png"/><Relationship Id="rId7" Type="http://schemas.openxmlformats.org/officeDocument/2006/relationships/image" Target="../media/image91.png"/><Relationship Id="rId12" Type="http://schemas.openxmlformats.org/officeDocument/2006/relationships/image" Target="../media/image310.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6.svg"/><Relationship Id="rId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670.png"/><Relationship Id="rId9" Type="http://schemas.openxmlformats.org/officeDocument/2006/relationships/image" Target="../media/image14.svg"/><Relationship Id="rId14" Type="http://schemas.openxmlformats.org/officeDocument/2006/relationships/image" Target="../media/image221.png"/></Relationships>
</file>

<file path=ppt/slides/_rels/slide7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1.png"/><Relationship Id="rId3" Type="http://schemas.openxmlformats.org/officeDocument/2006/relationships/image" Target="../media/image1.png"/><Relationship Id="rId7" Type="http://schemas.openxmlformats.org/officeDocument/2006/relationships/image" Target="../media/image91.png"/><Relationship Id="rId12" Type="http://schemas.openxmlformats.org/officeDocument/2006/relationships/image" Target="../media/image310.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6.svg"/><Relationship Id="rId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670.png"/><Relationship Id="rId9" Type="http://schemas.openxmlformats.org/officeDocument/2006/relationships/image" Target="../media/image14.svg"/><Relationship Id="rId14" Type="http://schemas.openxmlformats.org/officeDocument/2006/relationships/image" Target="../media/image221.png"/></Relationships>
</file>

<file path=ppt/slides/_rels/slide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7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png"/><Relationship Id="rId7" Type="http://schemas.openxmlformats.org/officeDocument/2006/relationships/image" Target="../media/image16.sv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202.png"/></Relationships>
</file>

<file path=ppt/slides/_rels/slide7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png"/><Relationship Id="rId7" Type="http://schemas.openxmlformats.org/officeDocument/2006/relationships/image" Target="../media/image16.sv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202.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F157D4-BD8D-4F5C-B1EB-F3FEF801D197}"/>
              </a:ext>
            </a:extLst>
          </p:cNvPr>
          <p:cNvSpPr>
            <a:spLocks noGrp="1"/>
          </p:cNvSpPr>
          <p:nvPr>
            <p:ph type="title"/>
          </p:nvPr>
        </p:nvSpPr>
        <p:spPr>
          <a:xfrm>
            <a:off x="-179617" y="2030176"/>
            <a:ext cx="15686849" cy="5613400"/>
          </a:xfrm>
        </p:spPr>
        <p:txBody>
          <a:bodyPr>
            <a:normAutofit/>
          </a:bodyPr>
          <a:lstStyle/>
          <a:p>
            <a:r>
              <a:rPr lang="en-US" sz="11400" dirty="0"/>
              <a:t>Practical Path Guiding</a:t>
            </a:r>
            <a:br>
              <a:rPr lang="en-US" sz="6600" dirty="0"/>
            </a:br>
            <a:r>
              <a:rPr lang="en-US" sz="6600" dirty="0"/>
              <a:t>for Efficient Light Transport Simulation</a:t>
            </a:r>
            <a:endParaRPr lang="en-US" sz="4650" dirty="0"/>
          </a:p>
        </p:txBody>
      </p:sp>
      <p:sp>
        <p:nvSpPr>
          <p:cNvPr id="4" name="Text Placeholder 3">
            <a:extLst>
              <a:ext uri="{FF2B5EF4-FFF2-40B4-BE49-F238E27FC236}">
                <a16:creationId xmlns:a16="http://schemas.microsoft.com/office/drawing/2014/main" id="{F2EF24B8-6FC2-4027-A230-03B4BA1309C6}"/>
              </a:ext>
            </a:extLst>
          </p:cNvPr>
          <p:cNvSpPr>
            <a:spLocks noGrp="1"/>
          </p:cNvSpPr>
          <p:nvPr>
            <p:ph type="body" sz="quarter" idx="1"/>
          </p:nvPr>
        </p:nvSpPr>
        <p:spPr>
          <a:xfrm>
            <a:off x="17350626" y="4800595"/>
            <a:ext cx="5999227" cy="3653972"/>
          </a:xfrm>
        </p:spPr>
        <p:txBody>
          <a:bodyPr>
            <a:normAutofit/>
          </a:bodyPr>
          <a:lstStyle/>
          <a:p>
            <a:pPr algn="l"/>
            <a:r>
              <a:rPr lang="en-US" sz="6600" dirty="0"/>
              <a:t>Thomas Müller</a:t>
            </a:r>
          </a:p>
          <a:p>
            <a:pPr algn="l"/>
            <a:r>
              <a:rPr lang="en-US" sz="6600" dirty="0"/>
              <a:t>Markus Gross</a:t>
            </a:r>
          </a:p>
          <a:p>
            <a:pPr algn="l"/>
            <a:r>
              <a:rPr lang="en-US" sz="6600" dirty="0"/>
              <a:t>Jan </a:t>
            </a:r>
            <a:r>
              <a:rPr lang="en-US" sz="6600" dirty="0" err="1"/>
              <a:t>Nov</a:t>
            </a:r>
            <a:r>
              <a:rPr lang="en-US" sz="6600" dirty="0" err="1">
                <a:ea typeface="Adobe Gothic Std B" panose="020B0800000000000000" pitchFamily="34" charset="-128"/>
              </a:rPr>
              <a:t>á</a:t>
            </a:r>
            <a:r>
              <a:rPr lang="en-US" sz="6600" dirty="0" err="1"/>
              <a:t>k</a:t>
            </a:r>
            <a:endParaRPr lang="en-US" sz="6600" dirty="0"/>
          </a:p>
        </p:txBody>
      </p:sp>
      <p:sp>
        <p:nvSpPr>
          <p:cNvPr id="6" name="Shape 37">
            <a:extLst>
              <a:ext uri="{FF2B5EF4-FFF2-40B4-BE49-F238E27FC236}">
                <a16:creationId xmlns:a16="http://schemas.microsoft.com/office/drawing/2014/main" id="{44A565E3-B500-4BB4-8AFF-C08D16A9C0FD}"/>
              </a:ext>
            </a:extLst>
          </p:cNvPr>
          <p:cNvSpPr/>
          <p:nvPr/>
        </p:nvSpPr>
        <p:spPr>
          <a:xfrm>
            <a:off x="16355468" y="4800595"/>
            <a:ext cx="195909" cy="3282043"/>
          </a:xfrm>
          <a:prstGeom prst="rect">
            <a:avLst/>
          </a:prstGeom>
          <a:solidFill>
            <a:srgbClr val="9797D9"/>
          </a:solidFill>
          <a:ln w="12700">
            <a:miter lim="400000"/>
          </a:ln>
        </p:spPr>
        <p:txBody>
          <a:bodyPr lIns="71437" tIns="71437" rIns="71437" bIns="71437" anchor="ctr"/>
          <a:lstStyle/>
          <a:p>
            <a:pPr algn="ctr" defTabSz="584200">
              <a:defRPr sz="3200">
                <a:solidFill>
                  <a:srgbClr val="99B2F7"/>
                </a:solidFill>
                <a:latin typeface="Helvetica Light"/>
                <a:ea typeface="Helvetica Light"/>
                <a:cs typeface="Helvetica Light"/>
                <a:sym typeface="Helvetica Light"/>
              </a:defRPr>
            </a:pPr>
            <a:endParaRPr/>
          </a:p>
        </p:txBody>
      </p:sp>
    </p:spTree>
    <p:extLst>
      <p:ext uri="{BB962C8B-B14F-4D97-AF65-F5344CB8AC3E}">
        <p14:creationId xmlns:p14="http://schemas.microsoft.com/office/powerpoint/2010/main" val="81181984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Grafik 61">
            <a:extLst>
              <a:ext uri="{FF2B5EF4-FFF2-40B4-BE49-F238E27FC236}">
                <a16:creationId xmlns:a16="http://schemas.microsoft.com/office/drawing/2014/main" id="{FBCF40E7-A81A-4376-85B4-28BDA1B24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25554">
            <a:off x="6675797" y="5223552"/>
            <a:ext cx="11032406" cy="11032406"/>
          </a:xfrm>
          <a:prstGeom prst="rect">
            <a:avLst/>
          </a:prstGeom>
        </p:spPr>
      </p:pic>
      <p:sp>
        <p:nvSpPr>
          <p:cNvPr id="18" name="Rechteck 17">
            <a:extLst>
              <a:ext uri="{FF2B5EF4-FFF2-40B4-BE49-F238E27FC236}">
                <a16:creationId xmlns:a16="http://schemas.microsoft.com/office/drawing/2014/main" id="{12A6FF3B-645A-4FFF-8D10-C881AD1A4D6F}"/>
              </a:ext>
            </a:extLst>
          </p:cNvPr>
          <p:cNvSpPr/>
          <p:nvPr/>
        </p:nvSpPr>
        <p:spPr>
          <a:xfrm rot="5400000">
            <a:off x="16413425" y="8131139"/>
            <a:ext cx="4032179" cy="533400"/>
          </a:xfrm>
          <a:prstGeom prst="rect">
            <a:avLst/>
          </a:prstGeom>
          <a:solidFill>
            <a:srgbClr val="595D64"/>
          </a:solidFill>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 name="Rechteck 12"/>
          <p:cNvSpPr/>
          <p:nvPr/>
        </p:nvSpPr>
        <p:spPr>
          <a:xfrm>
            <a:off x="8397551" y="10413929"/>
            <a:ext cx="7595118" cy="33020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 name="Rechteck 4"/>
          <p:cNvSpPr/>
          <p:nvPr/>
        </p:nvSpPr>
        <p:spPr>
          <a:xfrm>
            <a:off x="0" y="10413929"/>
            <a:ext cx="24384000" cy="2592000"/>
          </a:xfrm>
          <a:prstGeom prst="rect">
            <a:avLst/>
          </a:prstGeom>
          <a:gradFill>
            <a:gsLst>
              <a:gs pos="0">
                <a:schemeClr val="tx2"/>
              </a:gs>
              <a:gs pos="100000">
                <a:schemeClr val="bg1"/>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 name="Titel 2"/>
          <p:cNvSpPr>
            <a:spLocks noGrp="1"/>
          </p:cNvSpPr>
          <p:nvPr>
            <p:ph type="title"/>
          </p:nvPr>
        </p:nvSpPr>
        <p:spPr/>
        <p:txBody>
          <a:bodyPr/>
          <a:lstStyle/>
          <a:p>
            <a:r>
              <a:rPr lang="en-US" noProof="0" dirty="0"/>
              <a:t>How to Obtain the Incident Radiance for Guiding?</a:t>
            </a:r>
          </a:p>
        </p:txBody>
      </p:sp>
      <p:pic>
        <p:nvPicPr>
          <p:cNvPr id="7" name="Grafik 6" descr="Videokamera"/>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65649">
            <a:off x="1136000" y="4312965"/>
            <a:ext cx="2734798" cy="2734798"/>
          </a:xfrm>
          <a:prstGeom prst="rect">
            <a:avLst/>
          </a:prstGeom>
        </p:spPr>
      </p:pic>
      <p:cxnSp>
        <p:nvCxnSpPr>
          <p:cNvPr id="9" name="Gerade Verbindung mit Pfeil 8"/>
          <p:cNvCxnSpPr>
            <a:cxnSpLocks/>
          </p:cNvCxnSpPr>
          <p:nvPr/>
        </p:nvCxnSpPr>
        <p:spPr>
          <a:xfrm>
            <a:off x="3505202" y="6606073"/>
            <a:ext cx="8665029" cy="3807856"/>
          </a:xfrm>
          <a:prstGeom prst="straightConnector1">
            <a:avLst/>
          </a:prstGeom>
          <a:noFill/>
          <a:ln w="38100" cap="flat">
            <a:solidFill>
              <a:schemeClr val="tx1"/>
            </a:solidFill>
            <a:prstDash val="solid"/>
            <a:miter lim="400000"/>
            <a:headEnd type="triangle" w="lg" len="lg"/>
            <a:tailEnd type="oval" w="lg" len="lg"/>
          </a:ln>
          <a:effectLst/>
          <a:sp3d/>
        </p:spPr>
        <p:style>
          <a:lnRef idx="0">
            <a:scrgbClr r="0" g="0" b="0"/>
          </a:lnRef>
          <a:fillRef idx="0">
            <a:scrgbClr r="0" g="0" b="0"/>
          </a:fillRef>
          <a:effectRef idx="0">
            <a:scrgbClr r="0" g="0" b="0"/>
          </a:effectRef>
          <a:fontRef idx="none"/>
        </p:style>
      </p:cxnSp>
      <p:pic>
        <p:nvPicPr>
          <p:cNvPr id="19" name="Grafik 18" descr="Sonne">
            <a:extLst>
              <a:ext uri="{FF2B5EF4-FFF2-40B4-BE49-F238E27FC236}">
                <a16:creationId xmlns:a16="http://schemas.microsoft.com/office/drawing/2014/main" id="{3D1BBF5C-2B0D-4FFE-8ACA-F49FE4FC14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990142" y="6160029"/>
            <a:ext cx="2634342" cy="2634342"/>
          </a:xfrm>
          <a:prstGeom prst="rect">
            <a:avLst/>
          </a:prstGeom>
        </p:spPr>
      </p:pic>
      <p:sp>
        <p:nvSpPr>
          <p:cNvPr id="2" name="Slide Number Placeholder 1">
            <a:extLst>
              <a:ext uri="{FF2B5EF4-FFF2-40B4-BE49-F238E27FC236}">
                <a16:creationId xmlns:a16="http://schemas.microsoft.com/office/drawing/2014/main" id="{63502FD5-4A20-4F44-BD8E-46718FF45257}"/>
              </a:ext>
            </a:extLst>
          </p:cNvPr>
          <p:cNvSpPr>
            <a:spLocks noGrp="1"/>
          </p:cNvSpPr>
          <p:nvPr>
            <p:ph type="sldNum" sz="quarter" idx="2"/>
          </p:nvPr>
        </p:nvSpPr>
        <p:spPr/>
        <p:txBody>
          <a:bodyPr/>
          <a:lstStyle/>
          <a:p>
            <a:fld id="{86CB4B4D-7CA3-9044-876B-883B54F8677D}" type="slidenum">
              <a:rPr lang="en-US" smtClean="0"/>
              <a:t>10</a:t>
            </a:fld>
            <a:endParaRPr lang="en-US"/>
          </a:p>
        </p:txBody>
      </p:sp>
      <p:sp>
        <p:nvSpPr>
          <p:cNvPr id="8" name="Textplatzhalter 7">
            <a:extLst>
              <a:ext uri="{FF2B5EF4-FFF2-40B4-BE49-F238E27FC236}">
                <a16:creationId xmlns:a16="http://schemas.microsoft.com/office/drawing/2014/main" id="{9F9DFB0E-E745-4E10-8133-CEB545ECAF88}"/>
              </a:ext>
            </a:extLst>
          </p:cNvPr>
          <p:cNvSpPr>
            <a:spLocks noGrp="1"/>
          </p:cNvSpPr>
          <p:nvPr>
            <p:ph type="body" sz="quarter" idx="13"/>
          </p:nvPr>
        </p:nvSpPr>
        <p:spPr/>
        <p:txBody>
          <a:bodyPr/>
          <a:lstStyle/>
          <a:p>
            <a:endParaRPr lang="en-US"/>
          </a:p>
        </p:txBody>
      </p:sp>
      <p:sp>
        <p:nvSpPr>
          <p:cNvPr id="11" name="Textplatzhalter 10">
            <a:extLst>
              <a:ext uri="{FF2B5EF4-FFF2-40B4-BE49-F238E27FC236}">
                <a16:creationId xmlns:a16="http://schemas.microsoft.com/office/drawing/2014/main" id="{717A7DBC-6FF0-42DB-8BFB-CEE3FBAB3D0D}"/>
              </a:ext>
            </a:extLst>
          </p:cNvPr>
          <p:cNvSpPr>
            <a:spLocks noGrp="1"/>
          </p:cNvSpPr>
          <p:nvPr>
            <p:ph type="body" sz="quarter" idx="13"/>
          </p:nvPr>
        </p:nvSpPr>
        <p:spPr/>
        <p:txBody>
          <a:bodyPr/>
          <a:lstStyle/>
          <a:p>
            <a:endParaRPr lang="en-US"/>
          </a:p>
        </p:txBody>
      </p:sp>
      <p:sp>
        <p:nvSpPr>
          <p:cNvPr id="12" name="Rechteck 11">
            <a:extLst>
              <a:ext uri="{FF2B5EF4-FFF2-40B4-BE49-F238E27FC236}">
                <a16:creationId xmlns:a16="http://schemas.microsoft.com/office/drawing/2014/main" id="{7CCD5F97-CE38-439E-9A8C-00788A620CE5}"/>
              </a:ext>
            </a:extLst>
          </p:cNvPr>
          <p:cNvSpPr/>
          <p:nvPr/>
        </p:nvSpPr>
        <p:spPr>
          <a:xfrm>
            <a:off x="16821150" y="4675478"/>
            <a:ext cx="3245192" cy="533400"/>
          </a:xfrm>
          <a:prstGeom prst="rect">
            <a:avLst/>
          </a:prstGeom>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cxnSp>
        <p:nvCxnSpPr>
          <p:cNvPr id="20" name="Gerade Verbindung mit Pfeil 19">
            <a:extLst>
              <a:ext uri="{FF2B5EF4-FFF2-40B4-BE49-F238E27FC236}">
                <a16:creationId xmlns:a16="http://schemas.microsoft.com/office/drawing/2014/main" id="{C2289B21-4ABE-47BE-A577-7200B2D85694}"/>
              </a:ext>
            </a:extLst>
          </p:cNvPr>
          <p:cNvCxnSpPr>
            <a:cxnSpLocks/>
          </p:cNvCxnSpPr>
          <p:nvPr/>
        </p:nvCxnSpPr>
        <p:spPr>
          <a:xfrm>
            <a:off x="18364200" y="5184571"/>
            <a:ext cx="1828800" cy="1421502"/>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23" name="Gerade Verbindung mit Pfeil 22">
            <a:extLst>
              <a:ext uri="{FF2B5EF4-FFF2-40B4-BE49-F238E27FC236}">
                <a16:creationId xmlns:a16="http://schemas.microsoft.com/office/drawing/2014/main" id="{46276B95-1635-4BB8-BAF6-DC2ED463DDD5}"/>
              </a:ext>
            </a:extLst>
          </p:cNvPr>
          <p:cNvCxnSpPr>
            <a:cxnSpLocks/>
            <a:stCxn id="5" idx="0"/>
          </p:cNvCxnSpPr>
          <p:nvPr/>
        </p:nvCxnSpPr>
        <p:spPr>
          <a:xfrm flipV="1">
            <a:off x="12192000" y="5185262"/>
            <a:ext cx="6172200" cy="5228667"/>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28" name="Gerade Verbindung mit Pfeil 27">
            <a:extLst>
              <a:ext uri="{FF2B5EF4-FFF2-40B4-BE49-F238E27FC236}">
                <a16:creationId xmlns:a16="http://schemas.microsoft.com/office/drawing/2014/main" id="{AC80D03F-A664-468F-87B6-97D132E8BA12}"/>
              </a:ext>
            </a:extLst>
          </p:cNvPr>
          <p:cNvCxnSpPr>
            <a:cxnSpLocks/>
          </p:cNvCxnSpPr>
          <p:nvPr/>
        </p:nvCxnSpPr>
        <p:spPr>
          <a:xfrm>
            <a:off x="18010415" y="5184571"/>
            <a:ext cx="2001496" cy="1882979"/>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33" name="Gerade Verbindung mit Pfeil 32">
            <a:extLst>
              <a:ext uri="{FF2B5EF4-FFF2-40B4-BE49-F238E27FC236}">
                <a16:creationId xmlns:a16="http://schemas.microsoft.com/office/drawing/2014/main" id="{FBD2B56A-DA1A-40D0-A493-34203A0D6BAF}"/>
              </a:ext>
            </a:extLst>
          </p:cNvPr>
          <p:cNvCxnSpPr>
            <a:cxnSpLocks/>
          </p:cNvCxnSpPr>
          <p:nvPr/>
        </p:nvCxnSpPr>
        <p:spPr>
          <a:xfrm flipV="1">
            <a:off x="12170231" y="5184571"/>
            <a:ext cx="5840184" cy="5208918"/>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35" name="Gerade Verbindung mit Pfeil 34">
            <a:extLst>
              <a:ext uri="{FF2B5EF4-FFF2-40B4-BE49-F238E27FC236}">
                <a16:creationId xmlns:a16="http://schemas.microsoft.com/office/drawing/2014/main" id="{0EC94F08-D466-43E6-BD14-3A13FB4E4704}"/>
              </a:ext>
            </a:extLst>
          </p:cNvPr>
          <p:cNvCxnSpPr>
            <a:cxnSpLocks/>
          </p:cNvCxnSpPr>
          <p:nvPr/>
        </p:nvCxnSpPr>
        <p:spPr>
          <a:xfrm>
            <a:off x="18756086" y="5180232"/>
            <a:ext cx="2079174" cy="1201517"/>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37" name="Gerade Verbindung mit Pfeil 36">
            <a:extLst>
              <a:ext uri="{FF2B5EF4-FFF2-40B4-BE49-F238E27FC236}">
                <a16:creationId xmlns:a16="http://schemas.microsoft.com/office/drawing/2014/main" id="{2EE0FADB-FF66-4897-BECA-E4B0AA7971D1}"/>
              </a:ext>
            </a:extLst>
          </p:cNvPr>
          <p:cNvCxnSpPr>
            <a:cxnSpLocks/>
          </p:cNvCxnSpPr>
          <p:nvPr/>
        </p:nvCxnSpPr>
        <p:spPr>
          <a:xfrm flipV="1">
            <a:off x="12189281" y="5210268"/>
            <a:ext cx="6620499" cy="5162781"/>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63" name="Textplatzhalter 3">
                <a:extLst>
                  <a:ext uri="{FF2B5EF4-FFF2-40B4-BE49-F238E27FC236}">
                    <a16:creationId xmlns:a16="http://schemas.microsoft.com/office/drawing/2014/main" id="{66E9A461-445D-414E-872E-20A17638DD73}"/>
                  </a:ext>
                </a:extLst>
              </p:cNvPr>
              <p:cNvSpPr txBox="1">
                <a:spLocks/>
              </p:cNvSpPr>
              <p:nvPr/>
            </p:nvSpPr>
            <p:spPr>
              <a:xfrm>
                <a:off x="10333113" y="6591993"/>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8"/>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smtClean="0">
                        <a:solidFill>
                          <a:srgbClr val="3C9A6F"/>
                        </a:solidFill>
                        <a:latin typeface="Cambria Math" panose="02040503050406030204" pitchFamily="18" charset="0"/>
                      </a:rPr>
                      <m:t>𝐿</m:t>
                    </m:r>
                    <m:d>
                      <m:dPr>
                        <m:ctrlPr>
                          <a:rPr lang="de-CH" sz="6000" i="1">
                            <a:solidFill>
                              <a:srgbClr val="3C9A6F"/>
                            </a:solidFill>
                            <a:latin typeface="Cambria Math" panose="02040503050406030204" pitchFamily="18" charset="0"/>
                          </a:rPr>
                        </m:ctrlPr>
                      </m:dPr>
                      <m:e>
                        <m:r>
                          <a:rPr lang="de-CH" sz="6000" i="1">
                            <a:solidFill>
                              <a:srgbClr val="3C9A6F"/>
                            </a:solidFill>
                            <a:latin typeface="Cambria Math" panose="02040503050406030204" pitchFamily="18" charset="0"/>
                          </a:rPr>
                          <m:t>𝑥</m:t>
                        </m:r>
                        <m:r>
                          <a:rPr lang="de-CH" sz="6000" i="1">
                            <a:solidFill>
                              <a:srgbClr val="3C9A6F"/>
                            </a:solidFill>
                            <a:latin typeface="Cambria Math" panose="02040503050406030204" pitchFamily="18" charset="0"/>
                          </a:rPr>
                          <m:t>,</m:t>
                        </m:r>
                        <m:sSub>
                          <m:sSubPr>
                            <m:ctrlPr>
                              <a:rPr lang="de-CH" sz="6000" i="1">
                                <a:solidFill>
                                  <a:srgbClr val="3C9A6F"/>
                                </a:solidFill>
                                <a:latin typeface="Cambria Math" panose="02040503050406030204" pitchFamily="18" charset="0"/>
                                <a:ea typeface="Cambria Math" panose="02040503050406030204" pitchFamily="18" charset="0"/>
                              </a:rPr>
                            </m:ctrlPr>
                          </m:sSubPr>
                          <m:e>
                            <m:r>
                              <a:rPr lang="de-CH" sz="6000" i="1">
                                <a:solidFill>
                                  <a:srgbClr val="3C9A6F"/>
                                </a:solidFill>
                                <a:latin typeface="Cambria Math" panose="02040503050406030204" pitchFamily="18" charset="0"/>
                                <a:ea typeface="Cambria Math" panose="02040503050406030204" pitchFamily="18" charset="0"/>
                              </a:rPr>
                              <m:t>𝜔</m:t>
                            </m:r>
                          </m:e>
                          <m:sub>
                            <m:r>
                              <a:rPr lang="de-CH" sz="6000" i="1">
                                <a:solidFill>
                                  <a:srgbClr val="3C9A6F"/>
                                </a:solidFill>
                                <a:latin typeface="Cambria Math" panose="02040503050406030204" pitchFamily="18" charset="0"/>
                                <a:ea typeface="Cambria Math" panose="02040503050406030204" pitchFamily="18" charset="0"/>
                              </a:rPr>
                              <m:t>𝑖</m:t>
                            </m:r>
                          </m:sub>
                        </m:sSub>
                      </m:e>
                    </m:d>
                  </m:oMath>
                </a14:m>
                <a:endParaRPr lang="en-US" sz="6000" dirty="0">
                  <a:solidFill>
                    <a:srgbClr val="3C9A6F"/>
                  </a:solidFill>
                </a:endParaRPr>
              </a:p>
            </p:txBody>
          </p:sp>
        </mc:Choice>
        <mc:Fallback xmlns="">
          <p:sp>
            <p:nvSpPr>
              <p:cNvPr id="63" name="Textplatzhalter 3">
                <a:extLst>
                  <a:ext uri="{FF2B5EF4-FFF2-40B4-BE49-F238E27FC236}">
                    <a16:creationId xmlns:a16="http://schemas.microsoft.com/office/drawing/2014/main" id="{66E9A461-445D-414E-872E-20A17638DD73}"/>
                  </a:ext>
                </a:extLst>
              </p:cNvPr>
              <p:cNvSpPr txBox="1">
                <a:spLocks noRot="1" noChangeAspect="1" noMove="1" noResize="1" noEditPoints="1" noAdjustHandles="1" noChangeArrowheads="1" noChangeShapeType="1" noTextEdit="1"/>
              </p:cNvSpPr>
              <p:nvPr/>
            </p:nvSpPr>
            <p:spPr>
              <a:xfrm>
                <a:off x="10333113" y="6591993"/>
                <a:ext cx="2879583" cy="1659054"/>
              </a:xfrm>
              <a:prstGeom prst="rect">
                <a:avLst/>
              </a:prstGeom>
              <a:blipFill>
                <a:blip r:embed="rId9"/>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64" name="Textplatzhalter 1">
            <a:extLst>
              <a:ext uri="{FF2B5EF4-FFF2-40B4-BE49-F238E27FC236}">
                <a16:creationId xmlns:a16="http://schemas.microsoft.com/office/drawing/2014/main" id="{7038FE69-A53A-43C0-9382-70A34604D0CF}"/>
              </a:ext>
            </a:extLst>
          </p:cNvPr>
          <p:cNvSpPr>
            <a:spLocks noGrp="1"/>
          </p:cNvSpPr>
          <p:nvPr>
            <p:ph type="body" sz="quarter" idx="13"/>
          </p:nvPr>
        </p:nvSpPr>
        <p:spPr>
          <a:xfrm>
            <a:off x="10559314" y="7669788"/>
            <a:ext cx="2579416" cy="981037"/>
          </a:xfrm>
        </p:spPr>
        <p:txBody>
          <a:bodyPr/>
          <a:lstStyle/>
          <a:p>
            <a:r>
              <a:rPr lang="de-CH" sz="5400" dirty="0" err="1">
                <a:solidFill>
                  <a:srgbClr val="3C9A6F"/>
                </a:solidFill>
              </a:rPr>
              <a:t>Incident</a:t>
            </a:r>
            <a:endParaRPr lang="en-US" sz="5400" dirty="0">
              <a:solidFill>
                <a:srgbClr val="3C9A6F"/>
              </a:solidFill>
            </a:endParaRPr>
          </a:p>
        </p:txBody>
      </p:sp>
      <mc:AlternateContent xmlns:mc="http://schemas.openxmlformats.org/markup-compatibility/2006" xmlns:a14="http://schemas.microsoft.com/office/drawing/2010/main">
        <mc:Choice Requires="a14">
          <p:sp>
            <p:nvSpPr>
              <p:cNvPr id="65" name="Textplatzhalter 3">
                <a:extLst>
                  <a:ext uri="{FF2B5EF4-FFF2-40B4-BE49-F238E27FC236}">
                    <a16:creationId xmlns:a16="http://schemas.microsoft.com/office/drawing/2014/main" id="{B199F010-D0F1-4417-A8F1-DF68F009EF89}"/>
                  </a:ext>
                </a:extLst>
              </p:cNvPr>
              <p:cNvSpPr txBox="1">
                <a:spLocks/>
              </p:cNvSpPr>
              <p:nvPr/>
            </p:nvSpPr>
            <p:spPr>
              <a:xfrm>
                <a:off x="11672773" y="10030330"/>
                <a:ext cx="808920" cy="1537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8"/>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65" name="Textplatzhalter 3">
                <a:extLst>
                  <a:ext uri="{FF2B5EF4-FFF2-40B4-BE49-F238E27FC236}">
                    <a16:creationId xmlns:a16="http://schemas.microsoft.com/office/drawing/2014/main" id="{B199F010-D0F1-4417-A8F1-DF68F009EF89}"/>
                  </a:ext>
                </a:extLst>
              </p:cNvPr>
              <p:cNvSpPr txBox="1">
                <a:spLocks noRot="1" noChangeAspect="1" noMove="1" noResize="1" noEditPoints="1" noAdjustHandles="1" noChangeArrowheads="1" noChangeShapeType="1" noTextEdit="1"/>
              </p:cNvSpPr>
              <p:nvPr/>
            </p:nvSpPr>
            <p:spPr>
              <a:xfrm>
                <a:off x="11672773" y="10030330"/>
                <a:ext cx="808920" cy="1537493"/>
              </a:xfrm>
              <a:prstGeom prst="rect">
                <a:avLst/>
              </a:prstGeom>
              <a:blipFill>
                <a:blip r:embed="rId10"/>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29" name="Textplatzhalter 1">
            <a:extLst>
              <a:ext uri="{FF2B5EF4-FFF2-40B4-BE49-F238E27FC236}">
                <a16:creationId xmlns:a16="http://schemas.microsoft.com/office/drawing/2014/main" id="{8DBEAF3B-B633-40A9-8CBA-A2B0EA68C30D}"/>
              </a:ext>
            </a:extLst>
          </p:cNvPr>
          <p:cNvSpPr>
            <a:spLocks noGrp="1"/>
          </p:cNvSpPr>
          <p:nvPr>
            <p:ph type="body" sz="quarter" idx="13"/>
          </p:nvPr>
        </p:nvSpPr>
        <p:spPr>
          <a:xfrm>
            <a:off x="4658929" y="2246483"/>
            <a:ext cx="10994571" cy="1010382"/>
          </a:xfrm>
        </p:spPr>
        <p:txBody>
          <a:bodyPr/>
          <a:lstStyle/>
          <a:p>
            <a:pPr algn="ctr"/>
            <a:r>
              <a:rPr lang="en-US" sz="4800" b="1" dirty="0"/>
              <a:t>How to compute L?</a:t>
            </a:r>
          </a:p>
        </p:txBody>
      </p:sp>
      <p:sp>
        <p:nvSpPr>
          <p:cNvPr id="31" name="Textplatzhalter 1">
            <a:extLst>
              <a:ext uri="{FF2B5EF4-FFF2-40B4-BE49-F238E27FC236}">
                <a16:creationId xmlns:a16="http://schemas.microsoft.com/office/drawing/2014/main" id="{C0EB30FD-EA82-41BC-A465-7D4658373D89}"/>
              </a:ext>
            </a:extLst>
          </p:cNvPr>
          <p:cNvSpPr>
            <a:spLocks noGrp="1"/>
          </p:cNvSpPr>
          <p:nvPr>
            <p:ph type="body" sz="quarter" idx="13"/>
          </p:nvPr>
        </p:nvSpPr>
        <p:spPr>
          <a:xfrm>
            <a:off x="3539351" y="3163093"/>
            <a:ext cx="13233726" cy="2779544"/>
          </a:xfrm>
        </p:spPr>
        <p:txBody>
          <a:bodyPr/>
          <a:lstStyle/>
          <a:p>
            <a:r>
              <a:rPr lang="en-US" sz="4800" dirty="0"/>
              <a:t>       Jensen [1995]:  Use the photon map</a:t>
            </a:r>
          </a:p>
          <a:p>
            <a:r>
              <a:rPr lang="en-US" sz="4800" dirty="0" err="1"/>
              <a:t>Vorba</a:t>
            </a:r>
            <a:r>
              <a:rPr lang="en-US" sz="4800" dirty="0"/>
              <a:t> et al. [2014]:  Also use </a:t>
            </a:r>
            <a:r>
              <a:rPr lang="en-US" sz="4800" dirty="0" err="1"/>
              <a:t>importons</a:t>
            </a:r>
            <a:endParaRPr lang="en-US" sz="4800" dirty="0"/>
          </a:p>
          <a:p>
            <a:r>
              <a:rPr lang="en-US" sz="4800" dirty="0"/>
              <a:t>                       Ours:  Unidirectional Path Tracing</a:t>
            </a:r>
          </a:p>
          <a:p>
            <a:pPr algn="ctr"/>
            <a:endParaRPr lang="en-US" sz="4800" b="1" dirty="0"/>
          </a:p>
        </p:txBody>
      </p:sp>
      <p:cxnSp>
        <p:nvCxnSpPr>
          <p:cNvPr id="26" name="Gerade Verbindung mit Pfeil 25">
            <a:extLst>
              <a:ext uri="{FF2B5EF4-FFF2-40B4-BE49-F238E27FC236}">
                <a16:creationId xmlns:a16="http://schemas.microsoft.com/office/drawing/2014/main" id="{48BF87AB-87B4-4A01-8D3F-875F7F74A176}"/>
              </a:ext>
            </a:extLst>
          </p:cNvPr>
          <p:cNvCxnSpPr>
            <a:cxnSpLocks/>
          </p:cNvCxnSpPr>
          <p:nvPr/>
        </p:nvCxnSpPr>
        <p:spPr>
          <a:xfrm>
            <a:off x="12176049" y="10413929"/>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p:sp>
        <p:nvSpPr>
          <p:cNvPr id="30" name="Textplatzhalter 1">
            <a:extLst>
              <a:ext uri="{FF2B5EF4-FFF2-40B4-BE49-F238E27FC236}">
                <a16:creationId xmlns:a16="http://schemas.microsoft.com/office/drawing/2014/main" id="{EF2AEFC6-8DD5-4915-9BDD-4F7B39690FA6}"/>
              </a:ext>
            </a:extLst>
          </p:cNvPr>
          <p:cNvSpPr>
            <a:spLocks noGrp="1"/>
          </p:cNvSpPr>
          <p:nvPr>
            <p:ph type="body" sz="quarter" idx="13"/>
          </p:nvPr>
        </p:nvSpPr>
        <p:spPr>
          <a:xfrm>
            <a:off x="4742206" y="5638318"/>
            <a:ext cx="10994571" cy="1010382"/>
          </a:xfrm>
        </p:spPr>
        <p:txBody>
          <a:bodyPr/>
          <a:lstStyle/>
          <a:p>
            <a:pPr algn="ctr"/>
            <a:r>
              <a:rPr lang="en-US" sz="4800" b="1" dirty="0"/>
              <a:t>How to store L?</a:t>
            </a:r>
          </a:p>
        </p:txBody>
      </p:sp>
    </p:spTree>
    <p:extLst>
      <p:ext uri="{BB962C8B-B14F-4D97-AF65-F5344CB8AC3E}">
        <p14:creationId xmlns:p14="http://schemas.microsoft.com/office/powerpoint/2010/main" val="2379631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uiExpand="1" build="p"/>
      <p:bldP spid="30"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4" name="Straight Connector 68">
            <a:extLst>
              <a:ext uri="{FF2B5EF4-FFF2-40B4-BE49-F238E27FC236}">
                <a16:creationId xmlns:a16="http://schemas.microsoft.com/office/drawing/2014/main" id="{B94E67DA-7ABC-4899-9BD2-8DFA1F08199C}"/>
              </a:ext>
            </a:extLst>
          </p:cNvPr>
          <p:cNvCxnSpPr>
            <a:cxnSpLocks/>
          </p:cNvCxnSpPr>
          <p:nvPr/>
        </p:nvCxnSpPr>
        <p:spPr>
          <a:xfrm flipH="1">
            <a:off x="9458593" y="3019093"/>
            <a:ext cx="7215392" cy="7401257"/>
          </a:xfrm>
          <a:prstGeom prst="line">
            <a:avLst/>
          </a:prstGeom>
          <a:ln w="63500">
            <a:solidFill>
              <a:schemeClr val="accent2"/>
            </a:solidFill>
            <a:prstDash val="lgDash"/>
            <a:headEnd type="none"/>
            <a:tailEnd type="non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pic>
        <p:nvPicPr>
          <p:cNvPr id="65" name="Grafik 64">
            <a:extLst>
              <a:ext uri="{FF2B5EF4-FFF2-40B4-BE49-F238E27FC236}">
                <a16:creationId xmlns:a16="http://schemas.microsoft.com/office/drawing/2014/main" id="{97968D8B-089B-4599-BD45-69751F119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76757">
            <a:off x="5695157" y="6278056"/>
            <a:ext cx="11032406" cy="11032406"/>
          </a:xfrm>
          <a:prstGeom prst="rect">
            <a:avLst/>
          </a:prstGeom>
        </p:spPr>
      </p:pic>
      <p:cxnSp>
        <p:nvCxnSpPr>
          <p:cNvPr id="76" name="Straight Connector 75"/>
          <p:cNvCxnSpPr>
            <a:cxnSpLocks/>
          </p:cNvCxnSpPr>
          <p:nvPr/>
        </p:nvCxnSpPr>
        <p:spPr>
          <a:xfrm flipH="1">
            <a:off x="12153211" y="9872019"/>
            <a:ext cx="11321167" cy="1662987"/>
          </a:xfrm>
          <a:prstGeom prst="line">
            <a:avLst/>
          </a:prstGeom>
          <a:ln w="63500">
            <a:solidFill>
              <a:schemeClr val="accent2"/>
            </a:solidFill>
            <a:prstDash val="lgDash"/>
            <a:headEnd type="none"/>
            <a:tailEnd type="non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sp>
        <p:nvSpPr>
          <p:cNvPr id="13" name="Rechteck 12"/>
          <p:cNvSpPr/>
          <p:nvPr/>
        </p:nvSpPr>
        <p:spPr>
          <a:xfrm>
            <a:off x="9665570" y="11480729"/>
            <a:ext cx="4099249" cy="186021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 name="Rechteck 4"/>
          <p:cNvSpPr/>
          <p:nvPr/>
        </p:nvSpPr>
        <p:spPr>
          <a:xfrm>
            <a:off x="0" y="11480729"/>
            <a:ext cx="24384000" cy="1537493"/>
          </a:xfrm>
          <a:prstGeom prst="rect">
            <a:avLst/>
          </a:prstGeom>
          <a:gradFill>
            <a:gsLst>
              <a:gs pos="0">
                <a:schemeClr val="tx2"/>
              </a:gs>
              <a:gs pos="100000">
                <a:schemeClr val="bg1"/>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17" name="Textplatzhalter 3"/>
              <p:cNvSpPr txBox="1">
                <a:spLocks/>
              </p:cNvSpPr>
              <p:nvPr/>
            </p:nvSpPr>
            <p:spPr>
              <a:xfrm>
                <a:off x="10685272" y="11097130"/>
                <a:ext cx="808920" cy="1537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17" name="Textplatzhalter 3"/>
              <p:cNvSpPr txBox="1">
                <a:spLocks noRot="1" noChangeAspect="1" noMove="1" noResize="1" noEditPoints="1" noAdjustHandles="1" noChangeArrowheads="1" noChangeShapeType="1" noTextEdit="1"/>
              </p:cNvSpPr>
              <p:nvPr/>
            </p:nvSpPr>
            <p:spPr>
              <a:xfrm>
                <a:off x="10685272" y="11097130"/>
                <a:ext cx="808920" cy="1537493"/>
              </a:xfrm>
              <a:prstGeom prst="rect">
                <a:avLst/>
              </a:prstGeom>
              <a:blipFill>
                <a:blip r:embed="rId5"/>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24" name="Titel 2">
            <a:extLst>
              <a:ext uri="{FF2B5EF4-FFF2-40B4-BE49-F238E27FC236}">
                <a16:creationId xmlns:a16="http://schemas.microsoft.com/office/drawing/2014/main" id="{C4310D20-BDA4-4BBB-BA0B-50573C9D50AB}"/>
              </a:ext>
            </a:extLst>
          </p:cNvPr>
          <p:cNvSpPr>
            <a:spLocks noGrp="1"/>
          </p:cNvSpPr>
          <p:nvPr>
            <p:ph type="title"/>
          </p:nvPr>
        </p:nvSpPr>
        <p:spPr>
          <a:xfrm>
            <a:off x="406400" y="266700"/>
            <a:ext cx="23571201" cy="1244601"/>
          </a:xfrm>
        </p:spPr>
        <p:txBody>
          <a:bodyPr/>
          <a:lstStyle/>
          <a:p>
            <a:r>
              <a:rPr lang="en-US" noProof="0" dirty="0"/>
              <a:t>Storing the Guiding Distribution</a:t>
            </a:r>
          </a:p>
        </p:txBody>
      </p:sp>
      <p:sp>
        <p:nvSpPr>
          <p:cNvPr id="3" name="Text Placeholder 2"/>
          <p:cNvSpPr>
            <a:spLocks noGrp="1"/>
          </p:cNvSpPr>
          <p:nvPr>
            <p:ph type="body" sz="quarter" idx="13"/>
          </p:nvPr>
        </p:nvSpPr>
        <p:spPr/>
        <p:txBody>
          <a:bodyPr/>
          <a:lstStyle/>
          <a:p>
            <a:endParaRPr lang="en-US"/>
          </a:p>
        </p:txBody>
      </p:sp>
      <p:sp>
        <p:nvSpPr>
          <p:cNvPr id="8" name="Text Placeholder 7"/>
          <p:cNvSpPr>
            <a:spLocks noGrp="1"/>
          </p:cNvSpPr>
          <p:nvPr>
            <p:ph type="body" sz="quarter" idx="13"/>
          </p:nvPr>
        </p:nvSpPr>
        <p:spPr/>
        <p:txBody>
          <a:bodyPr/>
          <a:lstStyle/>
          <a:p>
            <a:endParaRPr lang="en-US"/>
          </a:p>
        </p:txBody>
      </p:sp>
      <p:pic>
        <p:nvPicPr>
          <p:cNvPr id="12" name="Grafik 5">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879" y="2898933"/>
            <a:ext cx="8114271" cy="7720458"/>
          </a:xfrm>
          <a:prstGeom prst="rect">
            <a:avLst/>
          </a:prstGeom>
        </p:spPr>
      </p:pic>
      <p:sp>
        <p:nvSpPr>
          <p:cNvPr id="2" name="Slide Number Placeholder 1">
            <a:extLst>
              <a:ext uri="{FF2B5EF4-FFF2-40B4-BE49-F238E27FC236}">
                <a16:creationId xmlns:a16="http://schemas.microsoft.com/office/drawing/2014/main" id="{88AFF1F7-F114-4A4F-AD98-F7998BBCC2FF}"/>
              </a:ext>
            </a:extLst>
          </p:cNvPr>
          <p:cNvSpPr>
            <a:spLocks noGrp="1"/>
          </p:cNvSpPr>
          <p:nvPr>
            <p:ph type="sldNum" sz="quarter" idx="2"/>
          </p:nvPr>
        </p:nvSpPr>
        <p:spPr/>
        <p:txBody>
          <a:bodyPr/>
          <a:lstStyle/>
          <a:p>
            <a:fld id="{86CB4B4D-7CA3-9044-876B-883B54F8677D}" type="slidenum">
              <a:rPr lang="en-US" smtClean="0"/>
              <a:t>11</a:t>
            </a:fld>
            <a:endParaRPr lang="en-US"/>
          </a:p>
        </p:txBody>
      </p:sp>
      <p:sp>
        <p:nvSpPr>
          <p:cNvPr id="7" name="Textplatzhalter 6">
            <a:extLst>
              <a:ext uri="{FF2B5EF4-FFF2-40B4-BE49-F238E27FC236}">
                <a16:creationId xmlns:a16="http://schemas.microsoft.com/office/drawing/2014/main" id="{0F4DAA05-FA2F-40C5-9FF9-07FEA57BF331}"/>
              </a:ext>
            </a:extLst>
          </p:cNvPr>
          <p:cNvSpPr>
            <a:spLocks noGrp="1"/>
          </p:cNvSpPr>
          <p:nvPr>
            <p:ph type="body" sz="quarter" idx="13"/>
          </p:nvPr>
        </p:nvSpPr>
        <p:spPr/>
        <p:txBody>
          <a:bodyPr/>
          <a:lstStyle/>
          <a:p>
            <a:endParaRPr lang="en-US"/>
          </a:p>
        </p:txBody>
      </p:sp>
      <p:sp>
        <p:nvSpPr>
          <p:cNvPr id="11" name="Textplatzhalter 10">
            <a:extLst>
              <a:ext uri="{FF2B5EF4-FFF2-40B4-BE49-F238E27FC236}">
                <a16:creationId xmlns:a16="http://schemas.microsoft.com/office/drawing/2014/main" id="{2C30555B-7D45-4C14-AE33-194B797A8DF1}"/>
              </a:ext>
            </a:extLst>
          </p:cNvPr>
          <p:cNvSpPr>
            <a:spLocks noGrp="1"/>
          </p:cNvSpPr>
          <p:nvPr>
            <p:ph type="body" sz="quarter" idx="13"/>
          </p:nvPr>
        </p:nvSpPr>
        <p:spPr/>
        <p:txBody>
          <a:bodyPr/>
          <a:lstStyle/>
          <a:p>
            <a:endParaRPr lang="en-US"/>
          </a:p>
        </p:txBody>
      </p:sp>
      <p:sp>
        <p:nvSpPr>
          <p:cNvPr id="67" name="Textplatzhalter 66">
            <a:extLst>
              <a:ext uri="{FF2B5EF4-FFF2-40B4-BE49-F238E27FC236}">
                <a16:creationId xmlns:a16="http://schemas.microsoft.com/office/drawing/2014/main" id="{1BE3E70D-ED85-4731-B13F-932AA540AE87}"/>
              </a:ext>
            </a:extLst>
          </p:cNvPr>
          <p:cNvSpPr>
            <a:spLocks noGrp="1"/>
          </p:cNvSpPr>
          <p:nvPr>
            <p:ph type="body" sz="quarter" idx="13"/>
          </p:nvPr>
        </p:nvSpPr>
        <p:spPr/>
        <p:txBody>
          <a:bodyPr/>
          <a:lstStyle/>
          <a:p>
            <a:endParaRPr lang="en-US"/>
          </a:p>
        </p:txBody>
      </p:sp>
      <p:cxnSp>
        <p:nvCxnSpPr>
          <p:cNvPr id="70" name="Gerade Verbindung mit Pfeil 69">
            <a:extLst>
              <a:ext uri="{FF2B5EF4-FFF2-40B4-BE49-F238E27FC236}">
                <a16:creationId xmlns:a16="http://schemas.microsoft.com/office/drawing/2014/main" id="{E03BAB35-6261-44C9-8A44-1D7C203204E5}"/>
              </a:ext>
            </a:extLst>
          </p:cNvPr>
          <p:cNvCxnSpPr>
            <a:cxnSpLocks/>
          </p:cNvCxnSpPr>
          <p:nvPr/>
        </p:nvCxnSpPr>
        <p:spPr>
          <a:xfrm>
            <a:off x="11180001" y="11480729"/>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p:cxnSp>
        <p:nvCxnSpPr>
          <p:cNvPr id="4" name="Straight Connector 3"/>
          <p:cNvCxnSpPr>
            <a:cxnSpLocks/>
          </p:cNvCxnSpPr>
          <p:nvPr/>
        </p:nvCxnSpPr>
        <p:spPr>
          <a:xfrm flipH="1" flipV="1">
            <a:off x="3006671" y="9591497"/>
            <a:ext cx="8183110" cy="1845693"/>
          </a:xfrm>
          <a:prstGeom prst="line">
            <a:avLst/>
          </a:prstGeom>
          <a:ln w="117475">
            <a:solidFill>
              <a:schemeClr val="accent5">
                <a:lumMod val="60000"/>
                <a:lumOff val="40000"/>
              </a:schemeClr>
            </a:solidFill>
            <a:headEnd type="oval"/>
            <a:tailEnd type="oval"/>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sp>
        <p:nvSpPr>
          <p:cNvPr id="73" name="Rechteck 19">
            <a:extLst>
              <a:ext uri="{FF2B5EF4-FFF2-40B4-BE49-F238E27FC236}">
                <a16:creationId xmlns:a16="http://schemas.microsoft.com/office/drawing/2014/main" id="{3C4C53B4-4455-4293-AEB3-6F5933FCF1BA}"/>
              </a:ext>
            </a:extLst>
          </p:cNvPr>
          <p:cNvSpPr/>
          <p:nvPr/>
        </p:nvSpPr>
        <p:spPr>
          <a:xfrm>
            <a:off x="16623078" y="3028717"/>
            <a:ext cx="6805031" cy="6805031"/>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77" name="Textplatzhalter 3">
                <a:extLst>
                  <a:ext uri="{FF2B5EF4-FFF2-40B4-BE49-F238E27FC236}">
                    <a16:creationId xmlns:a16="http://schemas.microsoft.com/office/drawing/2014/main" id="{460D3E91-0DA7-47E5-800D-DF3F95D98FB0}"/>
                  </a:ext>
                </a:extLst>
              </p:cNvPr>
              <p:cNvSpPr txBox="1">
                <a:spLocks/>
              </p:cNvSpPr>
              <p:nvPr/>
            </p:nvSpPr>
            <p:spPr>
              <a:xfrm>
                <a:off x="13406239" y="6012625"/>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smtClean="0">
                        <a:solidFill>
                          <a:srgbClr val="3C9A6F"/>
                        </a:solidFill>
                        <a:latin typeface="Cambria Math" panose="02040503050406030204" pitchFamily="18" charset="0"/>
                      </a:rPr>
                      <m:t>𝐿</m:t>
                    </m:r>
                    <m:d>
                      <m:dPr>
                        <m:ctrlPr>
                          <a:rPr lang="de-CH" sz="6000" i="1">
                            <a:solidFill>
                              <a:srgbClr val="3C9A6F"/>
                            </a:solidFill>
                            <a:latin typeface="Cambria Math" panose="02040503050406030204" pitchFamily="18" charset="0"/>
                          </a:rPr>
                        </m:ctrlPr>
                      </m:dPr>
                      <m:e>
                        <m:r>
                          <a:rPr lang="de-CH" sz="6000" i="1">
                            <a:solidFill>
                              <a:srgbClr val="3C9A6F"/>
                            </a:solidFill>
                            <a:latin typeface="Cambria Math" panose="02040503050406030204" pitchFamily="18" charset="0"/>
                          </a:rPr>
                          <m:t>𝑥</m:t>
                        </m:r>
                        <m:r>
                          <a:rPr lang="de-CH" sz="6000" i="1">
                            <a:solidFill>
                              <a:srgbClr val="3C9A6F"/>
                            </a:solidFill>
                            <a:latin typeface="Cambria Math" panose="02040503050406030204" pitchFamily="18" charset="0"/>
                          </a:rPr>
                          <m:t>,</m:t>
                        </m:r>
                        <m:sSub>
                          <m:sSubPr>
                            <m:ctrlPr>
                              <a:rPr lang="de-CH" sz="6000" i="1">
                                <a:solidFill>
                                  <a:srgbClr val="3C9A6F"/>
                                </a:solidFill>
                                <a:latin typeface="Cambria Math" panose="02040503050406030204" pitchFamily="18" charset="0"/>
                                <a:ea typeface="Cambria Math" panose="02040503050406030204" pitchFamily="18" charset="0"/>
                              </a:rPr>
                            </m:ctrlPr>
                          </m:sSubPr>
                          <m:e>
                            <m:r>
                              <a:rPr lang="de-CH" sz="6000" i="1">
                                <a:solidFill>
                                  <a:srgbClr val="3C9A6F"/>
                                </a:solidFill>
                                <a:latin typeface="Cambria Math" panose="02040503050406030204" pitchFamily="18" charset="0"/>
                                <a:ea typeface="Cambria Math" panose="02040503050406030204" pitchFamily="18" charset="0"/>
                              </a:rPr>
                              <m:t>𝜔</m:t>
                            </m:r>
                          </m:e>
                          <m:sub>
                            <m:r>
                              <a:rPr lang="de-CH" sz="6000" i="1">
                                <a:solidFill>
                                  <a:srgbClr val="3C9A6F"/>
                                </a:solidFill>
                                <a:latin typeface="Cambria Math" panose="02040503050406030204" pitchFamily="18" charset="0"/>
                                <a:ea typeface="Cambria Math" panose="02040503050406030204" pitchFamily="18" charset="0"/>
                              </a:rPr>
                              <m:t>𝑖</m:t>
                            </m:r>
                          </m:sub>
                        </m:sSub>
                      </m:e>
                    </m:d>
                  </m:oMath>
                </a14:m>
                <a:endParaRPr lang="en-US" sz="6000" dirty="0">
                  <a:solidFill>
                    <a:srgbClr val="3C9A6F"/>
                  </a:solidFill>
                </a:endParaRPr>
              </a:p>
            </p:txBody>
          </p:sp>
        </mc:Choice>
        <mc:Fallback xmlns="">
          <p:sp>
            <p:nvSpPr>
              <p:cNvPr id="77" name="Textplatzhalter 3">
                <a:extLst>
                  <a:ext uri="{FF2B5EF4-FFF2-40B4-BE49-F238E27FC236}">
                    <a16:creationId xmlns:a16="http://schemas.microsoft.com/office/drawing/2014/main" id="{460D3E91-0DA7-47E5-800D-DF3F95D98FB0}"/>
                  </a:ext>
                </a:extLst>
              </p:cNvPr>
              <p:cNvSpPr txBox="1">
                <a:spLocks noRot="1" noChangeAspect="1" noMove="1" noResize="1" noEditPoints="1" noAdjustHandles="1" noChangeArrowheads="1" noChangeShapeType="1" noTextEdit="1"/>
              </p:cNvSpPr>
              <p:nvPr/>
            </p:nvSpPr>
            <p:spPr>
              <a:xfrm>
                <a:off x="13406239" y="6012625"/>
                <a:ext cx="2879583" cy="1659054"/>
              </a:xfrm>
              <a:prstGeom prst="rect">
                <a:avLst/>
              </a:prstGeom>
              <a:blipFill>
                <a:blip r:embed="rId7"/>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78" name="Textplatzhalter 1">
            <a:extLst>
              <a:ext uri="{FF2B5EF4-FFF2-40B4-BE49-F238E27FC236}">
                <a16:creationId xmlns:a16="http://schemas.microsoft.com/office/drawing/2014/main" id="{61DE3781-D482-475F-8316-B488A5D7B4DC}"/>
              </a:ext>
            </a:extLst>
          </p:cNvPr>
          <p:cNvSpPr>
            <a:spLocks noGrp="1"/>
          </p:cNvSpPr>
          <p:nvPr>
            <p:ph type="body" sz="quarter" idx="13"/>
          </p:nvPr>
        </p:nvSpPr>
        <p:spPr>
          <a:xfrm>
            <a:off x="13632440" y="7090420"/>
            <a:ext cx="2579416" cy="981037"/>
          </a:xfrm>
        </p:spPr>
        <p:txBody>
          <a:bodyPr/>
          <a:lstStyle/>
          <a:p>
            <a:r>
              <a:rPr lang="de-CH" sz="5400" dirty="0" err="1">
                <a:solidFill>
                  <a:srgbClr val="3C9A6F"/>
                </a:solidFill>
              </a:rPr>
              <a:t>Incident</a:t>
            </a:r>
            <a:endParaRPr lang="en-US" sz="5400" dirty="0">
              <a:solidFill>
                <a:srgbClr val="3C9A6F"/>
              </a:solidFill>
            </a:endParaRPr>
          </a:p>
        </p:txBody>
      </p:sp>
      <p:sp>
        <p:nvSpPr>
          <p:cNvPr id="9" name="Text Placeholder 8">
            <a:extLst>
              <a:ext uri="{FF2B5EF4-FFF2-40B4-BE49-F238E27FC236}">
                <a16:creationId xmlns:a16="http://schemas.microsoft.com/office/drawing/2014/main" id="{759A1307-6427-4D69-BEDF-87A1C212F37C}"/>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854310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a:cxnSpLocks/>
          </p:cNvCxnSpPr>
          <p:nvPr/>
        </p:nvCxnSpPr>
        <p:spPr>
          <a:xfrm flipH="1">
            <a:off x="5822764" y="3019093"/>
            <a:ext cx="7215392" cy="7401257"/>
          </a:xfrm>
          <a:prstGeom prst="line">
            <a:avLst/>
          </a:prstGeom>
          <a:ln w="63500">
            <a:solidFill>
              <a:schemeClr val="accent2"/>
            </a:solidFill>
            <a:prstDash val="lgDash"/>
            <a:headEnd type="none"/>
            <a:tailEnd type="non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cxnSp>
        <p:nvCxnSpPr>
          <p:cNvPr id="76" name="Straight Connector 75"/>
          <p:cNvCxnSpPr>
            <a:cxnSpLocks/>
          </p:cNvCxnSpPr>
          <p:nvPr/>
        </p:nvCxnSpPr>
        <p:spPr>
          <a:xfrm flipH="1">
            <a:off x="8514661" y="9872019"/>
            <a:ext cx="11321167" cy="1662987"/>
          </a:xfrm>
          <a:prstGeom prst="line">
            <a:avLst/>
          </a:prstGeom>
          <a:ln w="63500">
            <a:solidFill>
              <a:schemeClr val="accent2"/>
            </a:solidFill>
            <a:prstDash val="lgDash"/>
            <a:headEnd type="none"/>
            <a:tailEnd type="non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pic>
        <p:nvPicPr>
          <p:cNvPr id="34" name="Grafik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76757">
            <a:off x="2049746" y="6290352"/>
            <a:ext cx="11032406" cy="11032406"/>
          </a:xfrm>
          <a:prstGeom prst="rect">
            <a:avLst/>
          </a:prstGeom>
        </p:spPr>
      </p:pic>
      <p:sp>
        <p:nvSpPr>
          <p:cNvPr id="13" name="Rechteck 12"/>
          <p:cNvSpPr/>
          <p:nvPr/>
        </p:nvSpPr>
        <p:spPr>
          <a:xfrm>
            <a:off x="5322170" y="11480729"/>
            <a:ext cx="4099249" cy="186021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 name="Rechteck 4"/>
          <p:cNvSpPr/>
          <p:nvPr/>
        </p:nvSpPr>
        <p:spPr>
          <a:xfrm>
            <a:off x="0" y="11480729"/>
            <a:ext cx="24384000" cy="1537493"/>
          </a:xfrm>
          <a:prstGeom prst="rect">
            <a:avLst/>
          </a:prstGeom>
          <a:gradFill>
            <a:gsLst>
              <a:gs pos="0">
                <a:schemeClr val="tx2"/>
              </a:gs>
              <a:gs pos="100000">
                <a:schemeClr val="bg1"/>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cxnSp>
        <p:nvCxnSpPr>
          <p:cNvPr id="9" name="Gerade Verbindung mit Pfeil 8"/>
          <p:cNvCxnSpPr>
            <a:cxnSpLocks/>
          </p:cNvCxnSpPr>
          <p:nvPr/>
        </p:nvCxnSpPr>
        <p:spPr>
          <a:xfrm>
            <a:off x="7565949" y="11480729"/>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17" name="Textplatzhalter 3"/>
              <p:cNvSpPr txBox="1">
                <a:spLocks/>
              </p:cNvSpPr>
              <p:nvPr/>
            </p:nvSpPr>
            <p:spPr>
              <a:xfrm>
                <a:off x="7046722" y="11097130"/>
                <a:ext cx="808920" cy="1537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17" name="Textplatzhalter 3"/>
              <p:cNvSpPr txBox="1">
                <a:spLocks noRot="1" noChangeAspect="1" noMove="1" noResize="1" noEditPoints="1" noAdjustHandles="1" noChangeArrowheads="1" noChangeShapeType="1" noTextEdit="1"/>
              </p:cNvSpPr>
              <p:nvPr/>
            </p:nvSpPr>
            <p:spPr>
              <a:xfrm>
                <a:off x="7046722" y="11097130"/>
                <a:ext cx="808920" cy="1537493"/>
              </a:xfrm>
              <a:prstGeom prst="rect">
                <a:avLst/>
              </a:prstGeom>
              <a:blipFill>
                <a:blip r:embed="rId5"/>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24" name="Titel 2">
            <a:extLst>
              <a:ext uri="{FF2B5EF4-FFF2-40B4-BE49-F238E27FC236}">
                <a16:creationId xmlns:a16="http://schemas.microsoft.com/office/drawing/2014/main" id="{C4310D20-BDA4-4BBB-BA0B-50573C9D50AB}"/>
              </a:ext>
            </a:extLst>
          </p:cNvPr>
          <p:cNvSpPr>
            <a:spLocks noGrp="1"/>
          </p:cNvSpPr>
          <p:nvPr>
            <p:ph type="title"/>
          </p:nvPr>
        </p:nvSpPr>
        <p:spPr>
          <a:xfrm>
            <a:off x="406400" y="266700"/>
            <a:ext cx="23571201" cy="1244601"/>
          </a:xfrm>
        </p:spPr>
        <p:txBody>
          <a:bodyPr/>
          <a:lstStyle/>
          <a:p>
            <a:r>
              <a:rPr lang="en-US" noProof="0" dirty="0"/>
              <a:t>Storing the Guiding Distribution</a:t>
            </a:r>
          </a:p>
        </p:txBody>
      </p:sp>
      <p:sp>
        <p:nvSpPr>
          <p:cNvPr id="3" name="Text Placeholder 2"/>
          <p:cNvSpPr>
            <a:spLocks noGrp="1"/>
          </p:cNvSpPr>
          <p:nvPr>
            <p:ph type="body" sz="quarter" idx="13"/>
          </p:nvPr>
        </p:nvSpPr>
        <p:spPr/>
        <p:txBody>
          <a:bodyPr/>
          <a:lstStyle/>
          <a:p>
            <a:endParaRPr lang="en-US"/>
          </a:p>
        </p:txBody>
      </p:sp>
      <p:sp>
        <p:nvSpPr>
          <p:cNvPr id="8" name="Text Placeholder 7"/>
          <p:cNvSpPr>
            <a:spLocks noGrp="1"/>
          </p:cNvSpPr>
          <p:nvPr>
            <p:ph type="body" sz="quarter" idx="13"/>
          </p:nvPr>
        </p:nvSpPr>
        <p:spPr/>
        <p:txBody>
          <a:bodyPr/>
          <a:lstStyle/>
          <a:p>
            <a:endParaRPr lang="en-US"/>
          </a:p>
        </p:txBody>
      </p:sp>
      <p:sp>
        <p:nvSpPr>
          <p:cNvPr id="15" name="Rechteck 19">
            <a:extLst/>
          </p:cNvPr>
          <p:cNvSpPr/>
          <p:nvPr/>
        </p:nvSpPr>
        <p:spPr>
          <a:xfrm>
            <a:off x="13030796" y="3028717"/>
            <a:ext cx="6805031" cy="6805031"/>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7" name="Textplatzhalter 6">
            <a:extLst>
              <a:ext uri="{FF2B5EF4-FFF2-40B4-BE49-F238E27FC236}">
                <a16:creationId xmlns:a16="http://schemas.microsoft.com/office/drawing/2014/main" id="{78F2CC23-F4A0-42F7-927F-2328D25AD622}"/>
              </a:ext>
            </a:extLst>
          </p:cNvPr>
          <p:cNvSpPr>
            <a:spLocks noGrp="1"/>
          </p:cNvSpPr>
          <p:nvPr>
            <p:ph type="body" sz="quarter" idx="13"/>
          </p:nvPr>
        </p:nvSpPr>
        <p:spPr/>
        <p:txBody>
          <a:bodyPr/>
          <a:lstStyle/>
          <a:p>
            <a:endParaRPr lang="en-US"/>
          </a:p>
        </p:txBody>
      </p:sp>
      <p:sp>
        <p:nvSpPr>
          <p:cNvPr id="95" name="Textplatzhalter 1">
            <a:extLst>
              <a:ext uri="{FF2B5EF4-FFF2-40B4-BE49-F238E27FC236}">
                <a16:creationId xmlns:a16="http://schemas.microsoft.com/office/drawing/2014/main" id="{F0D46766-5A8F-4A20-889B-04F9154AA58F}"/>
              </a:ext>
            </a:extLst>
          </p:cNvPr>
          <p:cNvSpPr>
            <a:spLocks noGrp="1"/>
          </p:cNvSpPr>
          <p:nvPr>
            <p:ph type="body" sz="quarter" idx="13"/>
          </p:nvPr>
        </p:nvSpPr>
        <p:spPr>
          <a:xfrm>
            <a:off x="13843296" y="5560472"/>
            <a:ext cx="5355507" cy="1741519"/>
          </a:xfrm>
        </p:spPr>
        <p:txBody>
          <a:bodyPr/>
          <a:lstStyle/>
          <a:p>
            <a:pPr algn="ctr"/>
            <a:r>
              <a:rPr lang="en-US" sz="4800" b="1" dirty="0"/>
              <a:t>Cylindrical coordinates</a:t>
            </a:r>
          </a:p>
        </p:txBody>
      </p:sp>
      <p:sp>
        <p:nvSpPr>
          <p:cNvPr id="2" name="Slide Number Placeholder 1">
            <a:extLst>
              <a:ext uri="{FF2B5EF4-FFF2-40B4-BE49-F238E27FC236}">
                <a16:creationId xmlns:a16="http://schemas.microsoft.com/office/drawing/2014/main" id="{212DA499-BC7A-462B-8B3D-E23CA9C1B034}"/>
              </a:ext>
            </a:extLst>
          </p:cNvPr>
          <p:cNvSpPr>
            <a:spLocks noGrp="1"/>
          </p:cNvSpPr>
          <p:nvPr>
            <p:ph type="sldNum" sz="quarter" idx="2"/>
          </p:nvPr>
        </p:nvSpPr>
        <p:spPr>
          <a:xfrm>
            <a:off x="11923013" y="13003256"/>
            <a:ext cx="537973" cy="547750"/>
          </a:xfrm>
        </p:spPr>
        <p:txBody>
          <a:bodyPr/>
          <a:lstStyle/>
          <a:p>
            <a:fld id="{86CB4B4D-7CA3-9044-876B-883B54F8677D}" type="slidenum">
              <a:rPr lang="en-US" smtClean="0"/>
              <a:t>12</a:t>
            </a:fld>
            <a:endParaRPr lang="en-US"/>
          </a:p>
        </p:txBody>
      </p:sp>
      <p:sp>
        <p:nvSpPr>
          <p:cNvPr id="10" name="Textplatzhalter 9">
            <a:extLst>
              <a:ext uri="{FF2B5EF4-FFF2-40B4-BE49-F238E27FC236}">
                <a16:creationId xmlns:a16="http://schemas.microsoft.com/office/drawing/2014/main" id="{D97B9054-6D41-49E4-8085-FC131E01F321}"/>
              </a:ext>
            </a:extLst>
          </p:cNvPr>
          <p:cNvSpPr>
            <a:spLocks noGrp="1"/>
          </p:cNvSpPr>
          <p:nvPr>
            <p:ph type="body" sz="quarter" idx="13"/>
          </p:nvPr>
        </p:nvSpPr>
        <p:spPr/>
        <p:txBody>
          <a:bodyPr/>
          <a:lstStyle/>
          <a:p>
            <a:endParaRPr lang="en-US"/>
          </a:p>
        </p:txBody>
      </p:sp>
      <p:sp>
        <p:nvSpPr>
          <p:cNvPr id="14" name="Textplatzhalter 13">
            <a:extLst>
              <a:ext uri="{FF2B5EF4-FFF2-40B4-BE49-F238E27FC236}">
                <a16:creationId xmlns:a16="http://schemas.microsoft.com/office/drawing/2014/main" id="{7980D27C-290E-4AC0-AC35-958F22B837B7}"/>
              </a:ext>
            </a:extLst>
          </p:cNvPr>
          <p:cNvSpPr>
            <a:spLocks noGrp="1"/>
          </p:cNvSpPr>
          <p:nvPr>
            <p:ph type="body" sz="quarter" idx="13"/>
          </p:nvPr>
        </p:nvSpPr>
        <p:spPr/>
        <p:txBody>
          <a:bodyPr/>
          <a:lstStyle/>
          <a:p>
            <a:endParaRPr lang="en-US"/>
          </a:p>
        </p:txBody>
      </p:sp>
      <p:sp>
        <p:nvSpPr>
          <p:cNvPr id="25" name="Textplatzhalter 1">
            <a:extLst>
              <a:ext uri="{FF2B5EF4-FFF2-40B4-BE49-F238E27FC236}">
                <a16:creationId xmlns:a16="http://schemas.microsoft.com/office/drawing/2014/main" id="{F3FF086A-36EE-4031-A828-0AC48142D1DF}"/>
              </a:ext>
            </a:extLst>
          </p:cNvPr>
          <p:cNvSpPr>
            <a:spLocks noGrp="1"/>
          </p:cNvSpPr>
          <p:nvPr>
            <p:ph type="body" sz="quarter" idx="13"/>
          </p:nvPr>
        </p:nvSpPr>
        <p:spPr>
          <a:xfrm>
            <a:off x="3169382" y="10082016"/>
            <a:ext cx="2579416" cy="981037"/>
          </a:xfrm>
        </p:spPr>
        <p:txBody>
          <a:bodyPr/>
          <a:lstStyle/>
          <a:p>
            <a:r>
              <a:rPr lang="de-CH" sz="5400" dirty="0" err="1">
                <a:solidFill>
                  <a:srgbClr val="3C9A6F"/>
                </a:solidFill>
              </a:rPr>
              <a:t>Incident</a:t>
            </a:r>
            <a:endParaRPr lang="en-US" sz="5400" dirty="0">
              <a:solidFill>
                <a:srgbClr val="3C9A6F"/>
              </a:solidFill>
            </a:endParaRPr>
          </a:p>
        </p:txBody>
      </p:sp>
      <mc:AlternateContent xmlns:mc="http://schemas.openxmlformats.org/markup-compatibility/2006" xmlns:a14="http://schemas.microsoft.com/office/drawing/2010/main">
        <mc:Choice Requires="a14">
          <p:sp>
            <p:nvSpPr>
              <p:cNvPr id="26" name="Textplatzhalter 3">
                <a:extLst>
                  <a:ext uri="{FF2B5EF4-FFF2-40B4-BE49-F238E27FC236}">
                    <a16:creationId xmlns:a16="http://schemas.microsoft.com/office/drawing/2014/main" id="{3B026810-9DFD-44DE-A01B-0A290666330C}"/>
                  </a:ext>
                </a:extLst>
              </p:cNvPr>
              <p:cNvSpPr txBox="1">
                <a:spLocks/>
              </p:cNvSpPr>
              <p:nvPr/>
            </p:nvSpPr>
            <p:spPr>
              <a:xfrm>
                <a:off x="2943181" y="9004221"/>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smtClean="0">
                        <a:solidFill>
                          <a:srgbClr val="3C9A6F"/>
                        </a:solidFill>
                        <a:latin typeface="Cambria Math" panose="02040503050406030204" pitchFamily="18" charset="0"/>
                      </a:rPr>
                      <m:t>𝐿</m:t>
                    </m:r>
                    <m:d>
                      <m:dPr>
                        <m:ctrlPr>
                          <a:rPr lang="de-CH" sz="6000" i="1">
                            <a:solidFill>
                              <a:srgbClr val="3C9A6F"/>
                            </a:solidFill>
                            <a:latin typeface="Cambria Math" panose="02040503050406030204" pitchFamily="18" charset="0"/>
                          </a:rPr>
                        </m:ctrlPr>
                      </m:dPr>
                      <m:e>
                        <m:r>
                          <a:rPr lang="de-CH" sz="6000" i="1">
                            <a:solidFill>
                              <a:srgbClr val="3C9A6F"/>
                            </a:solidFill>
                            <a:latin typeface="Cambria Math" panose="02040503050406030204" pitchFamily="18" charset="0"/>
                          </a:rPr>
                          <m:t>𝑥</m:t>
                        </m:r>
                        <m:r>
                          <a:rPr lang="de-CH" sz="6000" i="1">
                            <a:solidFill>
                              <a:srgbClr val="3C9A6F"/>
                            </a:solidFill>
                            <a:latin typeface="Cambria Math" panose="02040503050406030204" pitchFamily="18" charset="0"/>
                          </a:rPr>
                          <m:t>,</m:t>
                        </m:r>
                        <m:sSub>
                          <m:sSubPr>
                            <m:ctrlPr>
                              <a:rPr lang="de-CH" sz="6000" i="1">
                                <a:solidFill>
                                  <a:srgbClr val="3C9A6F"/>
                                </a:solidFill>
                                <a:latin typeface="Cambria Math" panose="02040503050406030204" pitchFamily="18" charset="0"/>
                                <a:ea typeface="Cambria Math" panose="02040503050406030204" pitchFamily="18" charset="0"/>
                              </a:rPr>
                            </m:ctrlPr>
                          </m:sSubPr>
                          <m:e>
                            <m:r>
                              <a:rPr lang="de-CH" sz="6000" i="1">
                                <a:solidFill>
                                  <a:srgbClr val="3C9A6F"/>
                                </a:solidFill>
                                <a:latin typeface="Cambria Math" panose="02040503050406030204" pitchFamily="18" charset="0"/>
                                <a:ea typeface="Cambria Math" panose="02040503050406030204" pitchFamily="18" charset="0"/>
                              </a:rPr>
                              <m:t>𝜔</m:t>
                            </m:r>
                          </m:e>
                          <m:sub>
                            <m:r>
                              <a:rPr lang="de-CH" sz="6000" i="1">
                                <a:solidFill>
                                  <a:srgbClr val="3C9A6F"/>
                                </a:solidFill>
                                <a:latin typeface="Cambria Math" panose="02040503050406030204" pitchFamily="18" charset="0"/>
                                <a:ea typeface="Cambria Math" panose="02040503050406030204" pitchFamily="18" charset="0"/>
                              </a:rPr>
                              <m:t>𝑖</m:t>
                            </m:r>
                          </m:sub>
                        </m:sSub>
                      </m:e>
                    </m:d>
                  </m:oMath>
                </a14:m>
                <a:endParaRPr lang="en-US" sz="6000" dirty="0">
                  <a:solidFill>
                    <a:srgbClr val="3C9A6F"/>
                  </a:solidFill>
                </a:endParaRPr>
              </a:p>
            </p:txBody>
          </p:sp>
        </mc:Choice>
        <mc:Fallback xmlns="">
          <p:sp>
            <p:nvSpPr>
              <p:cNvPr id="26" name="Textplatzhalter 3">
                <a:extLst>
                  <a:ext uri="{FF2B5EF4-FFF2-40B4-BE49-F238E27FC236}">
                    <a16:creationId xmlns:a16="http://schemas.microsoft.com/office/drawing/2014/main" id="{3B026810-9DFD-44DE-A01B-0A290666330C}"/>
                  </a:ext>
                </a:extLst>
              </p:cNvPr>
              <p:cNvSpPr txBox="1">
                <a:spLocks noRot="1" noChangeAspect="1" noMove="1" noResize="1" noEditPoints="1" noAdjustHandles="1" noChangeArrowheads="1" noChangeShapeType="1" noTextEdit="1"/>
              </p:cNvSpPr>
              <p:nvPr/>
            </p:nvSpPr>
            <p:spPr>
              <a:xfrm>
                <a:off x="2943181" y="9004221"/>
                <a:ext cx="2879583" cy="1659054"/>
              </a:xfrm>
              <a:prstGeom prst="rect">
                <a:avLst/>
              </a:prstGeom>
              <a:blipFill>
                <a:blip r:embed="rId6"/>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Tree>
    <p:extLst>
      <p:ext uri="{BB962C8B-B14F-4D97-AF65-F5344CB8AC3E}">
        <p14:creationId xmlns:p14="http://schemas.microsoft.com/office/powerpoint/2010/main" val="1995618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pieren 22">
            <a:extLst>
              <a:ext uri="{FF2B5EF4-FFF2-40B4-BE49-F238E27FC236}">
                <a16:creationId xmlns:a16="http://schemas.microsoft.com/office/drawing/2014/main" id="{BBEEC61F-DD75-4BD8-90F1-20E332727B9F}"/>
              </a:ext>
            </a:extLst>
          </p:cNvPr>
          <p:cNvGrpSpPr/>
          <p:nvPr/>
        </p:nvGrpSpPr>
        <p:grpSpPr>
          <a:xfrm>
            <a:off x="13030794" y="3019093"/>
            <a:ext cx="6805031" cy="6814655"/>
            <a:chOff x="16669346" y="3028717"/>
            <a:chExt cx="6805031" cy="6814655"/>
          </a:xfrm>
        </p:grpSpPr>
        <p:sp>
          <p:nvSpPr>
            <p:cNvPr id="27" name="Rechteck 19">
              <a:extLst>
                <a:ext uri="{FF2B5EF4-FFF2-40B4-BE49-F238E27FC236}">
                  <a16:creationId xmlns:a16="http://schemas.microsoft.com/office/drawing/2014/main" id="{7C3AC770-8A6C-4E37-838D-4C3CC06DFD91}"/>
                </a:ext>
              </a:extLst>
            </p:cNvPr>
            <p:cNvSpPr/>
            <p:nvPr/>
          </p:nvSpPr>
          <p:spPr>
            <a:xfrm>
              <a:off x="16669346" y="3028717"/>
              <a:ext cx="6805031" cy="6805031"/>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8" name="Rechteck 23">
              <a:extLst>
                <a:ext uri="{FF2B5EF4-FFF2-40B4-BE49-F238E27FC236}">
                  <a16:creationId xmlns:a16="http://schemas.microsoft.com/office/drawing/2014/main" id="{D049F306-0EE6-4EC1-A581-8357026FE0A0}"/>
                </a:ext>
              </a:extLst>
            </p:cNvPr>
            <p:cNvSpPr/>
            <p:nvPr/>
          </p:nvSpPr>
          <p:spPr>
            <a:xfrm>
              <a:off x="21773119" y="302871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9" name="Rechteck 26">
              <a:extLst>
                <a:ext uri="{FF2B5EF4-FFF2-40B4-BE49-F238E27FC236}">
                  <a16:creationId xmlns:a16="http://schemas.microsoft.com/office/drawing/2014/main" id="{C1F62F94-BB6F-4EDB-ACB9-9D33CDF8AE65}"/>
                </a:ext>
              </a:extLst>
            </p:cNvPr>
            <p:cNvSpPr/>
            <p:nvPr/>
          </p:nvSpPr>
          <p:spPr>
            <a:xfrm>
              <a:off x="20071862"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0" name="Rechteck 27">
              <a:extLst>
                <a:ext uri="{FF2B5EF4-FFF2-40B4-BE49-F238E27FC236}">
                  <a16:creationId xmlns:a16="http://schemas.microsoft.com/office/drawing/2014/main" id="{EDB7BB02-BC00-4208-8A27-90953EBDFCDC}"/>
                </a:ext>
              </a:extLst>
            </p:cNvPr>
            <p:cNvSpPr/>
            <p:nvPr/>
          </p:nvSpPr>
          <p:spPr>
            <a:xfrm>
              <a:off x="21773119"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1" name="Rechteck 28">
              <a:extLst>
                <a:ext uri="{FF2B5EF4-FFF2-40B4-BE49-F238E27FC236}">
                  <a16:creationId xmlns:a16="http://schemas.microsoft.com/office/drawing/2014/main" id="{494F9725-8C63-4732-828E-B1A4128A767C}"/>
                </a:ext>
              </a:extLst>
            </p:cNvPr>
            <p:cNvSpPr/>
            <p:nvPr/>
          </p:nvSpPr>
          <p:spPr>
            <a:xfrm>
              <a:off x="20071862"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2" name="Rechteck 29">
              <a:extLst>
                <a:ext uri="{FF2B5EF4-FFF2-40B4-BE49-F238E27FC236}">
                  <a16:creationId xmlns:a16="http://schemas.microsoft.com/office/drawing/2014/main" id="{E0FB8AC2-95E0-4313-BEB4-920DFFE3604A}"/>
                </a:ext>
              </a:extLst>
            </p:cNvPr>
            <p:cNvSpPr/>
            <p:nvPr/>
          </p:nvSpPr>
          <p:spPr>
            <a:xfrm>
              <a:off x="21773119"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3" name="Rechteck 30">
              <a:extLst>
                <a:ext uri="{FF2B5EF4-FFF2-40B4-BE49-F238E27FC236}">
                  <a16:creationId xmlns:a16="http://schemas.microsoft.com/office/drawing/2014/main" id="{BF402BB2-BB97-4597-815F-45A462186208}"/>
                </a:ext>
              </a:extLst>
            </p:cNvPr>
            <p:cNvSpPr/>
            <p:nvPr/>
          </p:nvSpPr>
          <p:spPr>
            <a:xfrm>
              <a:off x="20071862"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5" name="Rechteck 31">
              <a:extLst>
                <a:ext uri="{FF2B5EF4-FFF2-40B4-BE49-F238E27FC236}">
                  <a16:creationId xmlns:a16="http://schemas.microsoft.com/office/drawing/2014/main" id="{98B7F1F4-9ABE-46F0-B23F-E53E56451526}"/>
                </a:ext>
              </a:extLst>
            </p:cNvPr>
            <p:cNvSpPr/>
            <p:nvPr/>
          </p:nvSpPr>
          <p:spPr>
            <a:xfrm>
              <a:off x="21773119"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6" name="Rechteck 26">
              <a:extLst>
                <a:ext uri="{FF2B5EF4-FFF2-40B4-BE49-F238E27FC236}">
                  <a16:creationId xmlns:a16="http://schemas.microsoft.com/office/drawing/2014/main" id="{C2AD5D06-A16E-431E-8770-59E8E81A0930}"/>
                </a:ext>
              </a:extLst>
            </p:cNvPr>
            <p:cNvSpPr/>
            <p:nvPr/>
          </p:nvSpPr>
          <p:spPr>
            <a:xfrm>
              <a:off x="20071862" y="303004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7" name="Rechteck 23">
              <a:extLst>
                <a:ext uri="{FF2B5EF4-FFF2-40B4-BE49-F238E27FC236}">
                  <a16:creationId xmlns:a16="http://schemas.microsoft.com/office/drawing/2014/main" id="{A6304AB4-C017-4987-9AEB-F3E684ED30EA}"/>
                </a:ext>
              </a:extLst>
            </p:cNvPr>
            <p:cNvSpPr/>
            <p:nvPr/>
          </p:nvSpPr>
          <p:spPr>
            <a:xfrm>
              <a:off x="18377963" y="303834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8" name="Rechteck 26">
              <a:extLst>
                <a:ext uri="{FF2B5EF4-FFF2-40B4-BE49-F238E27FC236}">
                  <a16:creationId xmlns:a16="http://schemas.microsoft.com/office/drawing/2014/main" id="{E9C7F98A-6A16-4977-BF13-5183509C2540}"/>
                </a:ext>
              </a:extLst>
            </p:cNvPr>
            <p:cNvSpPr/>
            <p:nvPr/>
          </p:nvSpPr>
          <p:spPr>
            <a:xfrm>
              <a:off x="16676706"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9" name="Rechteck 27">
              <a:extLst>
                <a:ext uri="{FF2B5EF4-FFF2-40B4-BE49-F238E27FC236}">
                  <a16:creationId xmlns:a16="http://schemas.microsoft.com/office/drawing/2014/main" id="{308743AA-71B8-42F3-95F4-6BB348E512FD}"/>
                </a:ext>
              </a:extLst>
            </p:cNvPr>
            <p:cNvSpPr/>
            <p:nvPr/>
          </p:nvSpPr>
          <p:spPr>
            <a:xfrm>
              <a:off x="18377963"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0" name="Rechteck 28">
              <a:extLst>
                <a:ext uri="{FF2B5EF4-FFF2-40B4-BE49-F238E27FC236}">
                  <a16:creationId xmlns:a16="http://schemas.microsoft.com/office/drawing/2014/main" id="{EAD8C169-F10A-4BB0-80B1-EEF7CAF246DE}"/>
                </a:ext>
              </a:extLst>
            </p:cNvPr>
            <p:cNvSpPr/>
            <p:nvPr/>
          </p:nvSpPr>
          <p:spPr>
            <a:xfrm>
              <a:off x="16676706"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1" name="Rechteck 29">
              <a:extLst>
                <a:ext uri="{FF2B5EF4-FFF2-40B4-BE49-F238E27FC236}">
                  <a16:creationId xmlns:a16="http://schemas.microsoft.com/office/drawing/2014/main" id="{D32349F4-9360-4E31-8869-CB2495E99292}"/>
                </a:ext>
              </a:extLst>
            </p:cNvPr>
            <p:cNvSpPr/>
            <p:nvPr/>
          </p:nvSpPr>
          <p:spPr>
            <a:xfrm>
              <a:off x="18377963"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2" name="Rechteck 30">
              <a:extLst>
                <a:ext uri="{FF2B5EF4-FFF2-40B4-BE49-F238E27FC236}">
                  <a16:creationId xmlns:a16="http://schemas.microsoft.com/office/drawing/2014/main" id="{74BEFAB7-81B2-4F80-8220-9BDBCA3547E3}"/>
                </a:ext>
              </a:extLst>
            </p:cNvPr>
            <p:cNvSpPr/>
            <p:nvPr/>
          </p:nvSpPr>
          <p:spPr>
            <a:xfrm>
              <a:off x="16676706"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3" name="Rechteck 31">
              <a:extLst>
                <a:ext uri="{FF2B5EF4-FFF2-40B4-BE49-F238E27FC236}">
                  <a16:creationId xmlns:a16="http://schemas.microsoft.com/office/drawing/2014/main" id="{B55D3769-675E-48B0-85FB-E309EB850948}"/>
                </a:ext>
              </a:extLst>
            </p:cNvPr>
            <p:cNvSpPr/>
            <p:nvPr/>
          </p:nvSpPr>
          <p:spPr>
            <a:xfrm>
              <a:off x="18377963"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4" name="Rechteck 26">
              <a:extLst>
                <a:ext uri="{FF2B5EF4-FFF2-40B4-BE49-F238E27FC236}">
                  <a16:creationId xmlns:a16="http://schemas.microsoft.com/office/drawing/2014/main" id="{0C9C3E08-5247-4219-96FF-7DB7AD3E7775}"/>
                </a:ext>
              </a:extLst>
            </p:cNvPr>
            <p:cNvSpPr/>
            <p:nvPr/>
          </p:nvSpPr>
          <p:spPr>
            <a:xfrm>
              <a:off x="16676706" y="303967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46" name="Gruppieren 45">
            <a:extLst>
              <a:ext uri="{FF2B5EF4-FFF2-40B4-BE49-F238E27FC236}">
                <a16:creationId xmlns:a16="http://schemas.microsoft.com/office/drawing/2014/main" id="{448E9AF5-11A7-46D0-89D7-0A93383D5027}"/>
              </a:ext>
            </a:extLst>
          </p:cNvPr>
          <p:cNvGrpSpPr/>
          <p:nvPr/>
        </p:nvGrpSpPr>
        <p:grpSpPr>
          <a:xfrm>
            <a:off x="13029874" y="3031383"/>
            <a:ext cx="6805951" cy="6770415"/>
            <a:chOff x="16657420" y="3033093"/>
            <a:chExt cx="6805951" cy="6770415"/>
          </a:xfrm>
        </p:grpSpPr>
        <p:grpSp>
          <p:nvGrpSpPr>
            <p:cNvPr id="47" name="Gruppieren 46">
              <a:extLst>
                <a:ext uri="{FF2B5EF4-FFF2-40B4-BE49-F238E27FC236}">
                  <a16:creationId xmlns:a16="http://schemas.microsoft.com/office/drawing/2014/main" id="{340A087C-98F1-440B-AE5E-189AFB4468AC}"/>
                </a:ext>
              </a:extLst>
            </p:cNvPr>
            <p:cNvGrpSpPr/>
            <p:nvPr/>
          </p:nvGrpSpPr>
          <p:grpSpPr>
            <a:xfrm>
              <a:off x="16657420" y="3033093"/>
              <a:ext cx="3406074" cy="3369380"/>
              <a:chOff x="16669345" y="3026146"/>
              <a:chExt cx="6799332" cy="6807602"/>
            </a:xfrm>
          </p:grpSpPr>
          <p:grpSp>
            <p:nvGrpSpPr>
              <p:cNvPr id="270" name="Gruppieren 269">
                <a:extLst>
                  <a:ext uri="{FF2B5EF4-FFF2-40B4-BE49-F238E27FC236}">
                    <a16:creationId xmlns:a16="http://schemas.microsoft.com/office/drawing/2014/main" id="{51D3B86E-6E13-4F1A-B47D-3E1B2BC17E82}"/>
                  </a:ext>
                </a:extLst>
              </p:cNvPr>
              <p:cNvGrpSpPr>
                <a:grpSpLocks noChangeAspect="1"/>
              </p:cNvGrpSpPr>
              <p:nvPr/>
            </p:nvGrpSpPr>
            <p:grpSpPr>
              <a:xfrm>
                <a:off x="16676705" y="3038229"/>
                <a:ext cx="3397823" cy="3402628"/>
                <a:chOff x="16669346" y="3028717"/>
                <a:chExt cx="6805031" cy="6814655"/>
              </a:xfrm>
            </p:grpSpPr>
            <p:sp>
              <p:nvSpPr>
                <p:cNvPr id="325" name="Rechteck 19">
                  <a:extLst>
                    <a:ext uri="{FF2B5EF4-FFF2-40B4-BE49-F238E27FC236}">
                      <a16:creationId xmlns:a16="http://schemas.microsoft.com/office/drawing/2014/main" id="{9CF287A4-78C0-45B7-8886-60C3BFF11DB4}"/>
                    </a:ext>
                  </a:extLst>
                </p:cNvPr>
                <p:cNvSpPr/>
                <p:nvPr/>
              </p:nvSpPr>
              <p:spPr>
                <a:xfrm>
                  <a:off x="16669346" y="3028717"/>
                  <a:ext cx="6805031" cy="6805031"/>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26" name="Rechteck 23">
                  <a:extLst>
                    <a:ext uri="{FF2B5EF4-FFF2-40B4-BE49-F238E27FC236}">
                      <a16:creationId xmlns:a16="http://schemas.microsoft.com/office/drawing/2014/main" id="{860D9453-8C4F-441F-BF91-CE082D0131CA}"/>
                    </a:ext>
                  </a:extLst>
                </p:cNvPr>
                <p:cNvSpPr/>
                <p:nvPr/>
              </p:nvSpPr>
              <p:spPr>
                <a:xfrm>
                  <a:off x="21773119" y="302871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27" name="Rechteck 26">
                  <a:extLst>
                    <a:ext uri="{FF2B5EF4-FFF2-40B4-BE49-F238E27FC236}">
                      <a16:creationId xmlns:a16="http://schemas.microsoft.com/office/drawing/2014/main" id="{C91A4108-BAC0-4B73-9035-500D93F81E92}"/>
                    </a:ext>
                  </a:extLst>
                </p:cNvPr>
                <p:cNvSpPr/>
                <p:nvPr/>
              </p:nvSpPr>
              <p:spPr>
                <a:xfrm>
                  <a:off x="20071862"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28" name="Rechteck 27">
                  <a:extLst>
                    <a:ext uri="{FF2B5EF4-FFF2-40B4-BE49-F238E27FC236}">
                      <a16:creationId xmlns:a16="http://schemas.microsoft.com/office/drawing/2014/main" id="{2F8DB206-AA82-4E3B-A56B-0A5F17C804BA}"/>
                    </a:ext>
                  </a:extLst>
                </p:cNvPr>
                <p:cNvSpPr/>
                <p:nvPr/>
              </p:nvSpPr>
              <p:spPr>
                <a:xfrm>
                  <a:off x="21773119"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29" name="Rechteck 28">
                  <a:extLst>
                    <a:ext uri="{FF2B5EF4-FFF2-40B4-BE49-F238E27FC236}">
                      <a16:creationId xmlns:a16="http://schemas.microsoft.com/office/drawing/2014/main" id="{7B3FEAB5-48BD-4E91-AE8B-E711E73A439F}"/>
                    </a:ext>
                  </a:extLst>
                </p:cNvPr>
                <p:cNvSpPr/>
                <p:nvPr/>
              </p:nvSpPr>
              <p:spPr>
                <a:xfrm>
                  <a:off x="20071862"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30" name="Rechteck 29">
                  <a:extLst>
                    <a:ext uri="{FF2B5EF4-FFF2-40B4-BE49-F238E27FC236}">
                      <a16:creationId xmlns:a16="http://schemas.microsoft.com/office/drawing/2014/main" id="{6909801B-9CBA-47F0-B6E8-C3F132F95540}"/>
                    </a:ext>
                  </a:extLst>
                </p:cNvPr>
                <p:cNvSpPr/>
                <p:nvPr/>
              </p:nvSpPr>
              <p:spPr>
                <a:xfrm>
                  <a:off x="21773119"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31" name="Rechteck 30">
                  <a:extLst>
                    <a:ext uri="{FF2B5EF4-FFF2-40B4-BE49-F238E27FC236}">
                      <a16:creationId xmlns:a16="http://schemas.microsoft.com/office/drawing/2014/main" id="{FE456E60-F6A1-4F40-A314-5BA3164CA6DC}"/>
                    </a:ext>
                  </a:extLst>
                </p:cNvPr>
                <p:cNvSpPr/>
                <p:nvPr/>
              </p:nvSpPr>
              <p:spPr>
                <a:xfrm>
                  <a:off x="20071862"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32" name="Rechteck 31">
                  <a:extLst>
                    <a:ext uri="{FF2B5EF4-FFF2-40B4-BE49-F238E27FC236}">
                      <a16:creationId xmlns:a16="http://schemas.microsoft.com/office/drawing/2014/main" id="{BD05E34A-8354-40E1-B8DD-C21C7F97440F}"/>
                    </a:ext>
                  </a:extLst>
                </p:cNvPr>
                <p:cNvSpPr/>
                <p:nvPr/>
              </p:nvSpPr>
              <p:spPr>
                <a:xfrm>
                  <a:off x="21773119"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33" name="Rechteck 26">
                  <a:extLst>
                    <a:ext uri="{FF2B5EF4-FFF2-40B4-BE49-F238E27FC236}">
                      <a16:creationId xmlns:a16="http://schemas.microsoft.com/office/drawing/2014/main" id="{4416E556-5573-4604-AE37-5FE2AA88C5A3}"/>
                    </a:ext>
                  </a:extLst>
                </p:cNvPr>
                <p:cNvSpPr/>
                <p:nvPr/>
              </p:nvSpPr>
              <p:spPr>
                <a:xfrm>
                  <a:off x="20071862" y="303004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34" name="Rechteck 23">
                  <a:extLst>
                    <a:ext uri="{FF2B5EF4-FFF2-40B4-BE49-F238E27FC236}">
                      <a16:creationId xmlns:a16="http://schemas.microsoft.com/office/drawing/2014/main" id="{48D5E99D-893E-4084-96FF-8C81F6CE0000}"/>
                    </a:ext>
                  </a:extLst>
                </p:cNvPr>
                <p:cNvSpPr/>
                <p:nvPr/>
              </p:nvSpPr>
              <p:spPr>
                <a:xfrm>
                  <a:off x="18377963" y="303834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35" name="Rechteck 26">
                  <a:extLst>
                    <a:ext uri="{FF2B5EF4-FFF2-40B4-BE49-F238E27FC236}">
                      <a16:creationId xmlns:a16="http://schemas.microsoft.com/office/drawing/2014/main" id="{DB0CEC03-E87C-4C93-80C6-61473323465D}"/>
                    </a:ext>
                  </a:extLst>
                </p:cNvPr>
                <p:cNvSpPr/>
                <p:nvPr/>
              </p:nvSpPr>
              <p:spPr>
                <a:xfrm>
                  <a:off x="16676706"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36" name="Rechteck 27">
                  <a:extLst>
                    <a:ext uri="{FF2B5EF4-FFF2-40B4-BE49-F238E27FC236}">
                      <a16:creationId xmlns:a16="http://schemas.microsoft.com/office/drawing/2014/main" id="{68AD22AD-56C4-47B4-8B2A-0057C17B5472}"/>
                    </a:ext>
                  </a:extLst>
                </p:cNvPr>
                <p:cNvSpPr/>
                <p:nvPr/>
              </p:nvSpPr>
              <p:spPr>
                <a:xfrm>
                  <a:off x="18377963"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37" name="Rechteck 28">
                  <a:extLst>
                    <a:ext uri="{FF2B5EF4-FFF2-40B4-BE49-F238E27FC236}">
                      <a16:creationId xmlns:a16="http://schemas.microsoft.com/office/drawing/2014/main" id="{D68C33FB-E0FE-41D1-974C-48BA1A29D74A}"/>
                    </a:ext>
                  </a:extLst>
                </p:cNvPr>
                <p:cNvSpPr/>
                <p:nvPr/>
              </p:nvSpPr>
              <p:spPr>
                <a:xfrm>
                  <a:off x="16676706"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38" name="Rechteck 29">
                  <a:extLst>
                    <a:ext uri="{FF2B5EF4-FFF2-40B4-BE49-F238E27FC236}">
                      <a16:creationId xmlns:a16="http://schemas.microsoft.com/office/drawing/2014/main" id="{92AD0168-D4FE-48E2-ACDC-B4DB9A99AF98}"/>
                    </a:ext>
                  </a:extLst>
                </p:cNvPr>
                <p:cNvSpPr/>
                <p:nvPr/>
              </p:nvSpPr>
              <p:spPr>
                <a:xfrm>
                  <a:off x="18377963"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39" name="Rechteck 30">
                  <a:extLst>
                    <a:ext uri="{FF2B5EF4-FFF2-40B4-BE49-F238E27FC236}">
                      <a16:creationId xmlns:a16="http://schemas.microsoft.com/office/drawing/2014/main" id="{3A4FC192-C638-496E-AF65-5E49D44E4BE9}"/>
                    </a:ext>
                  </a:extLst>
                </p:cNvPr>
                <p:cNvSpPr/>
                <p:nvPr/>
              </p:nvSpPr>
              <p:spPr>
                <a:xfrm>
                  <a:off x="16676706"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40" name="Rechteck 31">
                  <a:extLst>
                    <a:ext uri="{FF2B5EF4-FFF2-40B4-BE49-F238E27FC236}">
                      <a16:creationId xmlns:a16="http://schemas.microsoft.com/office/drawing/2014/main" id="{B67A7E2D-61C0-41D5-8DBF-4B854060663B}"/>
                    </a:ext>
                  </a:extLst>
                </p:cNvPr>
                <p:cNvSpPr/>
                <p:nvPr/>
              </p:nvSpPr>
              <p:spPr>
                <a:xfrm>
                  <a:off x="18377963"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41" name="Rechteck 26">
                  <a:extLst>
                    <a:ext uri="{FF2B5EF4-FFF2-40B4-BE49-F238E27FC236}">
                      <a16:creationId xmlns:a16="http://schemas.microsoft.com/office/drawing/2014/main" id="{16831BB4-6233-4133-8910-7283F7DA73F0}"/>
                    </a:ext>
                  </a:extLst>
                </p:cNvPr>
                <p:cNvSpPr/>
                <p:nvPr/>
              </p:nvSpPr>
              <p:spPr>
                <a:xfrm>
                  <a:off x="16676706" y="303967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271" name="Gruppieren 270">
                <a:extLst>
                  <a:ext uri="{FF2B5EF4-FFF2-40B4-BE49-F238E27FC236}">
                    <a16:creationId xmlns:a16="http://schemas.microsoft.com/office/drawing/2014/main" id="{D424936F-CA7F-4B1E-8259-C537CDBAF9CA}"/>
                  </a:ext>
                </a:extLst>
              </p:cNvPr>
              <p:cNvGrpSpPr>
                <a:grpSpLocks noChangeAspect="1"/>
              </p:cNvGrpSpPr>
              <p:nvPr/>
            </p:nvGrpSpPr>
            <p:grpSpPr>
              <a:xfrm>
                <a:off x="20070854" y="3026146"/>
                <a:ext cx="3397823" cy="3402628"/>
                <a:chOff x="16669346" y="3028717"/>
                <a:chExt cx="6805031" cy="6814655"/>
              </a:xfrm>
            </p:grpSpPr>
            <p:sp>
              <p:nvSpPr>
                <p:cNvPr id="308" name="Rechteck 19">
                  <a:extLst>
                    <a:ext uri="{FF2B5EF4-FFF2-40B4-BE49-F238E27FC236}">
                      <a16:creationId xmlns:a16="http://schemas.microsoft.com/office/drawing/2014/main" id="{3E9AE3CC-9FC9-400F-9E68-5A08658A4539}"/>
                    </a:ext>
                  </a:extLst>
                </p:cNvPr>
                <p:cNvSpPr/>
                <p:nvPr/>
              </p:nvSpPr>
              <p:spPr>
                <a:xfrm>
                  <a:off x="16669346" y="3028717"/>
                  <a:ext cx="6805031" cy="6805031"/>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09" name="Rechteck 23">
                  <a:extLst>
                    <a:ext uri="{FF2B5EF4-FFF2-40B4-BE49-F238E27FC236}">
                      <a16:creationId xmlns:a16="http://schemas.microsoft.com/office/drawing/2014/main" id="{E06D57DF-01F3-4647-8D28-7D85D5BFB19B}"/>
                    </a:ext>
                  </a:extLst>
                </p:cNvPr>
                <p:cNvSpPr/>
                <p:nvPr/>
              </p:nvSpPr>
              <p:spPr>
                <a:xfrm>
                  <a:off x="21773119" y="302871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10" name="Rechteck 26">
                  <a:extLst>
                    <a:ext uri="{FF2B5EF4-FFF2-40B4-BE49-F238E27FC236}">
                      <a16:creationId xmlns:a16="http://schemas.microsoft.com/office/drawing/2014/main" id="{082B2C57-4FD1-40EE-A6FB-A71DC6E47733}"/>
                    </a:ext>
                  </a:extLst>
                </p:cNvPr>
                <p:cNvSpPr/>
                <p:nvPr/>
              </p:nvSpPr>
              <p:spPr>
                <a:xfrm>
                  <a:off x="20071862"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11" name="Rechteck 27">
                  <a:extLst>
                    <a:ext uri="{FF2B5EF4-FFF2-40B4-BE49-F238E27FC236}">
                      <a16:creationId xmlns:a16="http://schemas.microsoft.com/office/drawing/2014/main" id="{37A97D79-5402-4209-9383-E4B45682D156}"/>
                    </a:ext>
                  </a:extLst>
                </p:cNvPr>
                <p:cNvSpPr/>
                <p:nvPr/>
              </p:nvSpPr>
              <p:spPr>
                <a:xfrm>
                  <a:off x="21773119"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12" name="Rechteck 28">
                  <a:extLst>
                    <a:ext uri="{FF2B5EF4-FFF2-40B4-BE49-F238E27FC236}">
                      <a16:creationId xmlns:a16="http://schemas.microsoft.com/office/drawing/2014/main" id="{76A511CA-1538-4F80-BBB1-02D8666C063A}"/>
                    </a:ext>
                  </a:extLst>
                </p:cNvPr>
                <p:cNvSpPr/>
                <p:nvPr/>
              </p:nvSpPr>
              <p:spPr>
                <a:xfrm>
                  <a:off x="20071862"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13" name="Rechteck 29">
                  <a:extLst>
                    <a:ext uri="{FF2B5EF4-FFF2-40B4-BE49-F238E27FC236}">
                      <a16:creationId xmlns:a16="http://schemas.microsoft.com/office/drawing/2014/main" id="{509948A0-9792-40D9-B1B4-A1F90E3CD5E7}"/>
                    </a:ext>
                  </a:extLst>
                </p:cNvPr>
                <p:cNvSpPr/>
                <p:nvPr/>
              </p:nvSpPr>
              <p:spPr>
                <a:xfrm>
                  <a:off x="21773119"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14" name="Rechteck 30">
                  <a:extLst>
                    <a:ext uri="{FF2B5EF4-FFF2-40B4-BE49-F238E27FC236}">
                      <a16:creationId xmlns:a16="http://schemas.microsoft.com/office/drawing/2014/main" id="{ADEA698F-A312-4DDA-A22B-6FC0DF30FC5A}"/>
                    </a:ext>
                  </a:extLst>
                </p:cNvPr>
                <p:cNvSpPr/>
                <p:nvPr/>
              </p:nvSpPr>
              <p:spPr>
                <a:xfrm>
                  <a:off x="20071862"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15" name="Rechteck 31">
                  <a:extLst>
                    <a:ext uri="{FF2B5EF4-FFF2-40B4-BE49-F238E27FC236}">
                      <a16:creationId xmlns:a16="http://schemas.microsoft.com/office/drawing/2014/main" id="{E702D787-92EA-4A3B-95F6-908CBC7B174D}"/>
                    </a:ext>
                  </a:extLst>
                </p:cNvPr>
                <p:cNvSpPr/>
                <p:nvPr/>
              </p:nvSpPr>
              <p:spPr>
                <a:xfrm>
                  <a:off x="21773119"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16" name="Rechteck 26">
                  <a:extLst>
                    <a:ext uri="{FF2B5EF4-FFF2-40B4-BE49-F238E27FC236}">
                      <a16:creationId xmlns:a16="http://schemas.microsoft.com/office/drawing/2014/main" id="{E4DDF55B-2F1E-4E31-9CA5-DAE8F9DA9C7C}"/>
                    </a:ext>
                  </a:extLst>
                </p:cNvPr>
                <p:cNvSpPr/>
                <p:nvPr/>
              </p:nvSpPr>
              <p:spPr>
                <a:xfrm>
                  <a:off x="20071862" y="303004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17" name="Rechteck 23">
                  <a:extLst>
                    <a:ext uri="{FF2B5EF4-FFF2-40B4-BE49-F238E27FC236}">
                      <a16:creationId xmlns:a16="http://schemas.microsoft.com/office/drawing/2014/main" id="{5BFC788E-D64C-4E24-A34E-844CCDA42600}"/>
                    </a:ext>
                  </a:extLst>
                </p:cNvPr>
                <p:cNvSpPr/>
                <p:nvPr/>
              </p:nvSpPr>
              <p:spPr>
                <a:xfrm>
                  <a:off x="18377963" y="303834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18" name="Rechteck 26">
                  <a:extLst>
                    <a:ext uri="{FF2B5EF4-FFF2-40B4-BE49-F238E27FC236}">
                      <a16:creationId xmlns:a16="http://schemas.microsoft.com/office/drawing/2014/main" id="{C5BB573A-EE2C-4880-97DE-9B77740FE675}"/>
                    </a:ext>
                  </a:extLst>
                </p:cNvPr>
                <p:cNvSpPr/>
                <p:nvPr/>
              </p:nvSpPr>
              <p:spPr>
                <a:xfrm>
                  <a:off x="16676706"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19" name="Rechteck 27">
                  <a:extLst>
                    <a:ext uri="{FF2B5EF4-FFF2-40B4-BE49-F238E27FC236}">
                      <a16:creationId xmlns:a16="http://schemas.microsoft.com/office/drawing/2014/main" id="{9071222A-503B-44E5-93C5-8CA4F78ED920}"/>
                    </a:ext>
                  </a:extLst>
                </p:cNvPr>
                <p:cNvSpPr/>
                <p:nvPr/>
              </p:nvSpPr>
              <p:spPr>
                <a:xfrm>
                  <a:off x="18377963"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20" name="Rechteck 28">
                  <a:extLst>
                    <a:ext uri="{FF2B5EF4-FFF2-40B4-BE49-F238E27FC236}">
                      <a16:creationId xmlns:a16="http://schemas.microsoft.com/office/drawing/2014/main" id="{BDA4B982-0248-4869-ABB7-581F3CC2CB9B}"/>
                    </a:ext>
                  </a:extLst>
                </p:cNvPr>
                <p:cNvSpPr/>
                <p:nvPr/>
              </p:nvSpPr>
              <p:spPr>
                <a:xfrm>
                  <a:off x="16676706"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21" name="Rechteck 29">
                  <a:extLst>
                    <a:ext uri="{FF2B5EF4-FFF2-40B4-BE49-F238E27FC236}">
                      <a16:creationId xmlns:a16="http://schemas.microsoft.com/office/drawing/2014/main" id="{0D1ED48B-2D1A-4243-865F-F58BA2A965B7}"/>
                    </a:ext>
                  </a:extLst>
                </p:cNvPr>
                <p:cNvSpPr/>
                <p:nvPr/>
              </p:nvSpPr>
              <p:spPr>
                <a:xfrm>
                  <a:off x="18377963"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22" name="Rechteck 30">
                  <a:extLst>
                    <a:ext uri="{FF2B5EF4-FFF2-40B4-BE49-F238E27FC236}">
                      <a16:creationId xmlns:a16="http://schemas.microsoft.com/office/drawing/2014/main" id="{950C690D-8DAB-4EE8-A467-558087B5332C}"/>
                    </a:ext>
                  </a:extLst>
                </p:cNvPr>
                <p:cNvSpPr/>
                <p:nvPr/>
              </p:nvSpPr>
              <p:spPr>
                <a:xfrm>
                  <a:off x="16676706"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23" name="Rechteck 31">
                  <a:extLst>
                    <a:ext uri="{FF2B5EF4-FFF2-40B4-BE49-F238E27FC236}">
                      <a16:creationId xmlns:a16="http://schemas.microsoft.com/office/drawing/2014/main" id="{04A3E7B4-EB04-4922-A826-E84143B4D083}"/>
                    </a:ext>
                  </a:extLst>
                </p:cNvPr>
                <p:cNvSpPr/>
                <p:nvPr/>
              </p:nvSpPr>
              <p:spPr>
                <a:xfrm>
                  <a:off x="18377963"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24" name="Rechteck 26">
                  <a:extLst>
                    <a:ext uri="{FF2B5EF4-FFF2-40B4-BE49-F238E27FC236}">
                      <a16:creationId xmlns:a16="http://schemas.microsoft.com/office/drawing/2014/main" id="{820D91B0-09BD-469D-B7A0-A0BA8D111F1E}"/>
                    </a:ext>
                  </a:extLst>
                </p:cNvPr>
                <p:cNvSpPr/>
                <p:nvPr/>
              </p:nvSpPr>
              <p:spPr>
                <a:xfrm>
                  <a:off x="16676706" y="303967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272" name="Gruppieren 271">
                <a:extLst>
                  <a:ext uri="{FF2B5EF4-FFF2-40B4-BE49-F238E27FC236}">
                    <a16:creationId xmlns:a16="http://schemas.microsoft.com/office/drawing/2014/main" id="{E2047286-8F67-4619-B572-2F54538E84D5}"/>
                  </a:ext>
                </a:extLst>
              </p:cNvPr>
              <p:cNvGrpSpPr>
                <a:grpSpLocks noChangeAspect="1"/>
              </p:cNvGrpSpPr>
              <p:nvPr/>
            </p:nvGrpSpPr>
            <p:grpSpPr>
              <a:xfrm>
                <a:off x="16669345" y="6431120"/>
                <a:ext cx="3397823" cy="3402628"/>
                <a:chOff x="16669346" y="3028717"/>
                <a:chExt cx="6805031" cy="6814655"/>
              </a:xfrm>
            </p:grpSpPr>
            <p:sp>
              <p:nvSpPr>
                <p:cNvPr id="291" name="Rechteck 19">
                  <a:extLst>
                    <a:ext uri="{FF2B5EF4-FFF2-40B4-BE49-F238E27FC236}">
                      <a16:creationId xmlns:a16="http://schemas.microsoft.com/office/drawing/2014/main" id="{8062BA07-341B-49CA-91B7-09381ED2E8AF}"/>
                    </a:ext>
                  </a:extLst>
                </p:cNvPr>
                <p:cNvSpPr/>
                <p:nvPr/>
              </p:nvSpPr>
              <p:spPr>
                <a:xfrm>
                  <a:off x="16669346" y="3028717"/>
                  <a:ext cx="6805031" cy="6805031"/>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92" name="Rechteck 23">
                  <a:extLst>
                    <a:ext uri="{FF2B5EF4-FFF2-40B4-BE49-F238E27FC236}">
                      <a16:creationId xmlns:a16="http://schemas.microsoft.com/office/drawing/2014/main" id="{7E9EC405-F5B8-4964-8F4C-8435078FA48A}"/>
                    </a:ext>
                  </a:extLst>
                </p:cNvPr>
                <p:cNvSpPr/>
                <p:nvPr/>
              </p:nvSpPr>
              <p:spPr>
                <a:xfrm>
                  <a:off x="21773119" y="302871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93" name="Rechteck 26">
                  <a:extLst>
                    <a:ext uri="{FF2B5EF4-FFF2-40B4-BE49-F238E27FC236}">
                      <a16:creationId xmlns:a16="http://schemas.microsoft.com/office/drawing/2014/main" id="{FC2CBE4C-7296-4DB3-98E0-B08C2F9C207D}"/>
                    </a:ext>
                  </a:extLst>
                </p:cNvPr>
                <p:cNvSpPr/>
                <p:nvPr/>
              </p:nvSpPr>
              <p:spPr>
                <a:xfrm>
                  <a:off x="20071862"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94" name="Rechteck 27">
                  <a:extLst>
                    <a:ext uri="{FF2B5EF4-FFF2-40B4-BE49-F238E27FC236}">
                      <a16:creationId xmlns:a16="http://schemas.microsoft.com/office/drawing/2014/main" id="{1B90B6E8-37E4-4474-91DC-AE8B65DDEE03}"/>
                    </a:ext>
                  </a:extLst>
                </p:cNvPr>
                <p:cNvSpPr/>
                <p:nvPr/>
              </p:nvSpPr>
              <p:spPr>
                <a:xfrm>
                  <a:off x="21773119"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95" name="Rechteck 28">
                  <a:extLst>
                    <a:ext uri="{FF2B5EF4-FFF2-40B4-BE49-F238E27FC236}">
                      <a16:creationId xmlns:a16="http://schemas.microsoft.com/office/drawing/2014/main" id="{44A776AF-08AA-4DAC-9245-E09B5D33A189}"/>
                    </a:ext>
                  </a:extLst>
                </p:cNvPr>
                <p:cNvSpPr/>
                <p:nvPr/>
              </p:nvSpPr>
              <p:spPr>
                <a:xfrm>
                  <a:off x="20071862"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96" name="Rechteck 29">
                  <a:extLst>
                    <a:ext uri="{FF2B5EF4-FFF2-40B4-BE49-F238E27FC236}">
                      <a16:creationId xmlns:a16="http://schemas.microsoft.com/office/drawing/2014/main" id="{E3C24B43-467D-4359-9EE6-81DD9C0CAA4D}"/>
                    </a:ext>
                  </a:extLst>
                </p:cNvPr>
                <p:cNvSpPr/>
                <p:nvPr/>
              </p:nvSpPr>
              <p:spPr>
                <a:xfrm>
                  <a:off x="21773119"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97" name="Rechteck 30">
                  <a:extLst>
                    <a:ext uri="{FF2B5EF4-FFF2-40B4-BE49-F238E27FC236}">
                      <a16:creationId xmlns:a16="http://schemas.microsoft.com/office/drawing/2014/main" id="{05920233-862F-431C-B9DA-4129D1B06121}"/>
                    </a:ext>
                  </a:extLst>
                </p:cNvPr>
                <p:cNvSpPr/>
                <p:nvPr/>
              </p:nvSpPr>
              <p:spPr>
                <a:xfrm>
                  <a:off x="20071862"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98" name="Rechteck 31">
                  <a:extLst>
                    <a:ext uri="{FF2B5EF4-FFF2-40B4-BE49-F238E27FC236}">
                      <a16:creationId xmlns:a16="http://schemas.microsoft.com/office/drawing/2014/main" id="{CB7DFB11-C3D1-4241-B302-5A55F44E0EDB}"/>
                    </a:ext>
                  </a:extLst>
                </p:cNvPr>
                <p:cNvSpPr/>
                <p:nvPr/>
              </p:nvSpPr>
              <p:spPr>
                <a:xfrm>
                  <a:off x="21773119"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99" name="Rechteck 26">
                  <a:extLst>
                    <a:ext uri="{FF2B5EF4-FFF2-40B4-BE49-F238E27FC236}">
                      <a16:creationId xmlns:a16="http://schemas.microsoft.com/office/drawing/2014/main" id="{2514B215-37A2-4B58-AA57-4E81280CF2C1}"/>
                    </a:ext>
                  </a:extLst>
                </p:cNvPr>
                <p:cNvSpPr/>
                <p:nvPr/>
              </p:nvSpPr>
              <p:spPr>
                <a:xfrm>
                  <a:off x="20071862" y="303004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00" name="Rechteck 23">
                  <a:extLst>
                    <a:ext uri="{FF2B5EF4-FFF2-40B4-BE49-F238E27FC236}">
                      <a16:creationId xmlns:a16="http://schemas.microsoft.com/office/drawing/2014/main" id="{F1F1C98A-7115-49AE-9E39-3FF8537970FA}"/>
                    </a:ext>
                  </a:extLst>
                </p:cNvPr>
                <p:cNvSpPr/>
                <p:nvPr/>
              </p:nvSpPr>
              <p:spPr>
                <a:xfrm>
                  <a:off x="18377963" y="303834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01" name="Rechteck 26">
                  <a:extLst>
                    <a:ext uri="{FF2B5EF4-FFF2-40B4-BE49-F238E27FC236}">
                      <a16:creationId xmlns:a16="http://schemas.microsoft.com/office/drawing/2014/main" id="{B061063A-2A00-45DF-879E-09BC088C8ADB}"/>
                    </a:ext>
                  </a:extLst>
                </p:cNvPr>
                <p:cNvSpPr/>
                <p:nvPr/>
              </p:nvSpPr>
              <p:spPr>
                <a:xfrm>
                  <a:off x="16676706"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02" name="Rechteck 27">
                  <a:extLst>
                    <a:ext uri="{FF2B5EF4-FFF2-40B4-BE49-F238E27FC236}">
                      <a16:creationId xmlns:a16="http://schemas.microsoft.com/office/drawing/2014/main" id="{0A332A89-5AFA-45EE-88E4-7C551EFB8D7D}"/>
                    </a:ext>
                  </a:extLst>
                </p:cNvPr>
                <p:cNvSpPr/>
                <p:nvPr/>
              </p:nvSpPr>
              <p:spPr>
                <a:xfrm>
                  <a:off x="18377963"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03" name="Rechteck 28">
                  <a:extLst>
                    <a:ext uri="{FF2B5EF4-FFF2-40B4-BE49-F238E27FC236}">
                      <a16:creationId xmlns:a16="http://schemas.microsoft.com/office/drawing/2014/main" id="{8899D0B7-3D0B-4D71-9B53-28915617401C}"/>
                    </a:ext>
                  </a:extLst>
                </p:cNvPr>
                <p:cNvSpPr/>
                <p:nvPr/>
              </p:nvSpPr>
              <p:spPr>
                <a:xfrm>
                  <a:off x="16676706"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04" name="Rechteck 29">
                  <a:extLst>
                    <a:ext uri="{FF2B5EF4-FFF2-40B4-BE49-F238E27FC236}">
                      <a16:creationId xmlns:a16="http://schemas.microsoft.com/office/drawing/2014/main" id="{78F1E1A8-C364-4658-B4C7-164813C15383}"/>
                    </a:ext>
                  </a:extLst>
                </p:cNvPr>
                <p:cNvSpPr/>
                <p:nvPr/>
              </p:nvSpPr>
              <p:spPr>
                <a:xfrm>
                  <a:off x="18377963"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05" name="Rechteck 30">
                  <a:extLst>
                    <a:ext uri="{FF2B5EF4-FFF2-40B4-BE49-F238E27FC236}">
                      <a16:creationId xmlns:a16="http://schemas.microsoft.com/office/drawing/2014/main" id="{46D11D8D-E166-4807-8BDA-1B4EEB6437D2}"/>
                    </a:ext>
                  </a:extLst>
                </p:cNvPr>
                <p:cNvSpPr/>
                <p:nvPr/>
              </p:nvSpPr>
              <p:spPr>
                <a:xfrm>
                  <a:off x="16676706"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06" name="Rechteck 31">
                  <a:extLst>
                    <a:ext uri="{FF2B5EF4-FFF2-40B4-BE49-F238E27FC236}">
                      <a16:creationId xmlns:a16="http://schemas.microsoft.com/office/drawing/2014/main" id="{16F45E72-D41C-4694-80A6-6C6BBA4BEC6F}"/>
                    </a:ext>
                  </a:extLst>
                </p:cNvPr>
                <p:cNvSpPr/>
                <p:nvPr/>
              </p:nvSpPr>
              <p:spPr>
                <a:xfrm>
                  <a:off x="18377963"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07" name="Rechteck 26">
                  <a:extLst>
                    <a:ext uri="{FF2B5EF4-FFF2-40B4-BE49-F238E27FC236}">
                      <a16:creationId xmlns:a16="http://schemas.microsoft.com/office/drawing/2014/main" id="{D984EDB3-1CC6-4391-A080-E043CA243E01}"/>
                    </a:ext>
                  </a:extLst>
                </p:cNvPr>
                <p:cNvSpPr/>
                <p:nvPr/>
              </p:nvSpPr>
              <p:spPr>
                <a:xfrm>
                  <a:off x="16676706" y="303967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273" name="Gruppieren 272">
                <a:extLst>
                  <a:ext uri="{FF2B5EF4-FFF2-40B4-BE49-F238E27FC236}">
                    <a16:creationId xmlns:a16="http://schemas.microsoft.com/office/drawing/2014/main" id="{BAA74811-9AC2-4723-AA1D-4D1EA710FC35}"/>
                  </a:ext>
                </a:extLst>
              </p:cNvPr>
              <p:cNvGrpSpPr>
                <a:grpSpLocks noChangeAspect="1"/>
              </p:cNvGrpSpPr>
              <p:nvPr/>
            </p:nvGrpSpPr>
            <p:grpSpPr>
              <a:xfrm>
                <a:off x="20063494" y="6419037"/>
                <a:ext cx="3397823" cy="3402628"/>
                <a:chOff x="16669346" y="3028717"/>
                <a:chExt cx="6805031" cy="6814655"/>
              </a:xfrm>
            </p:grpSpPr>
            <p:sp>
              <p:nvSpPr>
                <p:cNvPr id="274" name="Rechteck 19">
                  <a:extLst>
                    <a:ext uri="{FF2B5EF4-FFF2-40B4-BE49-F238E27FC236}">
                      <a16:creationId xmlns:a16="http://schemas.microsoft.com/office/drawing/2014/main" id="{6DD829B5-C654-4FAE-801C-F60B6CD22620}"/>
                    </a:ext>
                  </a:extLst>
                </p:cNvPr>
                <p:cNvSpPr/>
                <p:nvPr/>
              </p:nvSpPr>
              <p:spPr>
                <a:xfrm>
                  <a:off x="16669346" y="3028717"/>
                  <a:ext cx="6805031" cy="6805031"/>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75" name="Rechteck 23">
                  <a:extLst>
                    <a:ext uri="{FF2B5EF4-FFF2-40B4-BE49-F238E27FC236}">
                      <a16:creationId xmlns:a16="http://schemas.microsoft.com/office/drawing/2014/main" id="{F19ABBDA-0C0E-4924-A044-7E961DD82A35}"/>
                    </a:ext>
                  </a:extLst>
                </p:cNvPr>
                <p:cNvSpPr/>
                <p:nvPr/>
              </p:nvSpPr>
              <p:spPr>
                <a:xfrm>
                  <a:off x="21773119" y="302871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76" name="Rechteck 26">
                  <a:extLst>
                    <a:ext uri="{FF2B5EF4-FFF2-40B4-BE49-F238E27FC236}">
                      <a16:creationId xmlns:a16="http://schemas.microsoft.com/office/drawing/2014/main" id="{B8CFE581-EAB0-40CA-A851-7C4AE06D11A1}"/>
                    </a:ext>
                  </a:extLst>
                </p:cNvPr>
                <p:cNvSpPr/>
                <p:nvPr/>
              </p:nvSpPr>
              <p:spPr>
                <a:xfrm>
                  <a:off x="20071862"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77" name="Rechteck 27">
                  <a:extLst>
                    <a:ext uri="{FF2B5EF4-FFF2-40B4-BE49-F238E27FC236}">
                      <a16:creationId xmlns:a16="http://schemas.microsoft.com/office/drawing/2014/main" id="{D1F26D2D-E7BB-42BC-9E60-89A561EBCA6F}"/>
                    </a:ext>
                  </a:extLst>
                </p:cNvPr>
                <p:cNvSpPr/>
                <p:nvPr/>
              </p:nvSpPr>
              <p:spPr>
                <a:xfrm>
                  <a:off x="21773119"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78" name="Rechteck 28">
                  <a:extLst>
                    <a:ext uri="{FF2B5EF4-FFF2-40B4-BE49-F238E27FC236}">
                      <a16:creationId xmlns:a16="http://schemas.microsoft.com/office/drawing/2014/main" id="{D9D13D92-2EB5-4B46-84F6-063260A764FE}"/>
                    </a:ext>
                  </a:extLst>
                </p:cNvPr>
                <p:cNvSpPr/>
                <p:nvPr/>
              </p:nvSpPr>
              <p:spPr>
                <a:xfrm>
                  <a:off x="20071862"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79" name="Rechteck 29">
                  <a:extLst>
                    <a:ext uri="{FF2B5EF4-FFF2-40B4-BE49-F238E27FC236}">
                      <a16:creationId xmlns:a16="http://schemas.microsoft.com/office/drawing/2014/main" id="{20AF594F-1686-4B06-B26A-CE456816372F}"/>
                    </a:ext>
                  </a:extLst>
                </p:cNvPr>
                <p:cNvSpPr/>
                <p:nvPr/>
              </p:nvSpPr>
              <p:spPr>
                <a:xfrm>
                  <a:off x="21773119"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80" name="Rechteck 30">
                  <a:extLst>
                    <a:ext uri="{FF2B5EF4-FFF2-40B4-BE49-F238E27FC236}">
                      <a16:creationId xmlns:a16="http://schemas.microsoft.com/office/drawing/2014/main" id="{C4509539-2783-4C59-86F4-D7D7EB3BF537}"/>
                    </a:ext>
                  </a:extLst>
                </p:cNvPr>
                <p:cNvSpPr/>
                <p:nvPr/>
              </p:nvSpPr>
              <p:spPr>
                <a:xfrm>
                  <a:off x="20071862"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81" name="Rechteck 31">
                  <a:extLst>
                    <a:ext uri="{FF2B5EF4-FFF2-40B4-BE49-F238E27FC236}">
                      <a16:creationId xmlns:a16="http://schemas.microsoft.com/office/drawing/2014/main" id="{1F9B8A43-1119-400A-9512-BD8D652FF429}"/>
                    </a:ext>
                  </a:extLst>
                </p:cNvPr>
                <p:cNvSpPr/>
                <p:nvPr/>
              </p:nvSpPr>
              <p:spPr>
                <a:xfrm>
                  <a:off x="21773119"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82" name="Rechteck 26">
                  <a:extLst>
                    <a:ext uri="{FF2B5EF4-FFF2-40B4-BE49-F238E27FC236}">
                      <a16:creationId xmlns:a16="http://schemas.microsoft.com/office/drawing/2014/main" id="{E1663521-919D-40CE-BCCF-FB1FEAF75344}"/>
                    </a:ext>
                  </a:extLst>
                </p:cNvPr>
                <p:cNvSpPr/>
                <p:nvPr/>
              </p:nvSpPr>
              <p:spPr>
                <a:xfrm>
                  <a:off x="20071862" y="303004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83" name="Rechteck 23">
                  <a:extLst>
                    <a:ext uri="{FF2B5EF4-FFF2-40B4-BE49-F238E27FC236}">
                      <a16:creationId xmlns:a16="http://schemas.microsoft.com/office/drawing/2014/main" id="{BEDABE85-C834-482F-9A66-093F13455B32}"/>
                    </a:ext>
                  </a:extLst>
                </p:cNvPr>
                <p:cNvSpPr/>
                <p:nvPr/>
              </p:nvSpPr>
              <p:spPr>
                <a:xfrm>
                  <a:off x="18377963" y="303834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84" name="Rechteck 26">
                  <a:extLst>
                    <a:ext uri="{FF2B5EF4-FFF2-40B4-BE49-F238E27FC236}">
                      <a16:creationId xmlns:a16="http://schemas.microsoft.com/office/drawing/2014/main" id="{AF6760F2-1655-4D30-86EC-791B0473F06E}"/>
                    </a:ext>
                  </a:extLst>
                </p:cNvPr>
                <p:cNvSpPr/>
                <p:nvPr/>
              </p:nvSpPr>
              <p:spPr>
                <a:xfrm>
                  <a:off x="16676706"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85" name="Rechteck 27">
                  <a:extLst>
                    <a:ext uri="{FF2B5EF4-FFF2-40B4-BE49-F238E27FC236}">
                      <a16:creationId xmlns:a16="http://schemas.microsoft.com/office/drawing/2014/main" id="{87C44733-5484-4CA3-BAFF-C747E79928E8}"/>
                    </a:ext>
                  </a:extLst>
                </p:cNvPr>
                <p:cNvSpPr/>
                <p:nvPr/>
              </p:nvSpPr>
              <p:spPr>
                <a:xfrm>
                  <a:off x="18377963"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86" name="Rechteck 28">
                  <a:extLst>
                    <a:ext uri="{FF2B5EF4-FFF2-40B4-BE49-F238E27FC236}">
                      <a16:creationId xmlns:a16="http://schemas.microsoft.com/office/drawing/2014/main" id="{68E1F299-9F8F-4778-A266-B957882AFF40}"/>
                    </a:ext>
                  </a:extLst>
                </p:cNvPr>
                <p:cNvSpPr/>
                <p:nvPr/>
              </p:nvSpPr>
              <p:spPr>
                <a:xfrm>
                  <a:off x="16676706"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87" name="Rechteck 29">
                  <a:extLst>
                    <a:ext uri="{FF2B5EF4-FFF2-40B4-BE49-F238E27FC236}">
                      <a16:creationId xmlns:a16="http://schemas.microsoft.com/office/drawing/2014/main" id="{EC837A96-3ADD-4AE3-B75D-AACE7959792E}"/>
                    </a:ext>
                  </a:extLst>
                </p:cNvPr>
                <p:cNvSpPr/>
                <p:nvPr/>
              </p:nvSpPr>
              <p:spPr>
                <a:xfrm>
                  <a:off x="18377963"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88" name="Rechteck 30">
                  <a:extLst>
                    <a:ext uri="{FF2B5EF4-FFF2-40B4-BE49-F238E27FC236}">
                      <a16:creationId xmlns:a16="http://schemas.microsoft.com/office/drawing/2014/main" id="{4ACA124F-C3F8-4A13-A06F-65935E252040}"/>
                    </a:ext>
                  </a:extLst>
                </p:cNvPr>
                <p:cNvSpPr/>
                <p:nvPr/>
              </p:nvSpPr>
              <p:spPr>
                <a:xfrm>
                  <a:off x="16676706"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89" name="Rechteck 31">
                  <a:extLst>
                    <a:ext uri="{FF2B5EF4-FFF2-40B4-BE49-F238E27FC236}">
                      <a16:creationId xmlns:a16="http://schemas.microsoft.com/office/drawing/2014/main" id="{02368312-F203-48C8-9DB3-856B5ABFE2F6}"/>
                    </a:ext>
                  </a:extLst>
                </p:cNvPr>
                <p:cNvSpPr/>
                <p:nvPr/>
              </p:nvSpPr>
              <p:spPr>
                <a:xfrm>
                  <a:off x="18377963"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90" name="Rechteck 26">
                  <a:extLst>
                    <a:ext uri="{FF2B5EF4-FFF2-40B4-BE49-F238E27FC236}">
                      <a16:creationId xmlns:a16="http://schemas.microsoft.com/office/drawing/2014/main" id="{3AD9D89F-8F29-40E1-B82B-5AEC4B48B14A}"/>
                    </a:ext>
                  </a:extLst>
                </p:cNvPr>
                <p:cNvSpPr/>
                <p:nvPr/>
              </p:nvSpPr>
              <p:spPr>
                <a:xfrm>
                  <a:off x="16676706" y="303967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grpSp>
          <p:nvGrpSpPr>
            <p:cNvPr id="48" name="Gruppieren 47">
              <a:extLst>
                <a:ext uri="{FF2B5EF4-FFF2-40B4-BE49-F238E27FC236}">
                  <a16:creationId xmlns:a16="http://schemas.microsoft.com/office/drawing/2014/main" id="{DDE7FB75-E1DA-4008-B7AD-54762D5F55C3}"/>
                </a:ext>
              </a:extLst>
            </p:cNvPr>
            <p:cNvGrpSpPr/>
            <p:nvPr/>
          </p:nvGrpSpPr>
          <p:grpSpPr>
            <a:xfrm>
              <a:off x="20050066" y="3039492"/>
              <a:ext cx="3406074" cy="3369380"/>
              <a:chOff x="16669345" y="3026146"/>
              <a:chExt cx="6799332" cy="6807602"/>
            </a:xfrm>
          </p:grpSpPr>
          <p:grpSp>
            <p:nvGrpSpPr>
              <p:cNvPr id="198" name="Gruppieren 197">
                <a:extLst>
                  <a:ext uri="{FF2B5EF4-FFF2-40B4-BE49-F238E27FC236}">
                    <a16:creationId xmlns:a16="http://schemas.microsoft.com/office/drawing/2014/main" id="{FE78FB85-20BF-490D-89D7-9FE5505FADEE}"/>
                  </a:ext>
                </a:extLst>
              </p:cNvPr>
              <p:cNvGrpSpPr>
                <a:grpSpLocks noChangeAspect="1"/>
              </p:cNvGrpSpPr>
              <p:nvPr/>
            </p:nvGrpSpPr>
            <p:grpSpPr>
              <a:xfrm>
                <a:off x="16676705" y="3038229"/>
                <a:ext cx="3397823" cy="3402628"/>
                <a:chOff x="16669346" y="3028717"/>
                <a:chExt cx="6805031" cy="6814655"/>
              </a:xfrm>
            </p:grpSpPr>
            <p:sp>
              <p:nvSpPr>
                <p:cNvPr id="253" name="Rechteck 19">
                  <a:extLst>
                    <a:ext uri="{FF2B5EF4-FFF2-40B4-BE49-F238E27FC236}">
                      <a16:creationId xmlns:a16="http://schemas.microsoft.com/office/drawing/2014/main" id="{A5306D9A-7B8B-49E2-B95C-3E1F64A448BB}"/>
                    </a:ext>
                  </a:extLst>
                </p:cNvPr>
                <p:cNvSpPr/>
                <p:nvPr/>
              </p:nvSpPr>
              <p:spPr>
                <a:xfrm>
                  <a:off x="16669346" y="3028717"/>
                  <a:ext cx="6805031" cy="6805031"/>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54" name="Rechteck 23">
                  <a:extLst>
                    <a:ext uri="{FF2B5EF4-FFF2-40B4-BE49-F238E27FC236}">
                      <a16:creationId xmlns:a16="http://schemas.microsoft.com/office/drawing/2014/main" id="{35B5A8E6-74AB-403E-B113-5101ADD95B65}"/>
                    </a:ext>
                  </a:extLst>
                </p:cNvPr>
                <p:cNvSpPr/>
                <p:nvPr/>
              </p:nvSpPr>
              <p:spPr>
                <a:xfrm>
                  <a:off x="21773119" y="302871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55" name="Rechteck 26">
                  <a:extLst>
                    <a:ext uri="{FF2B5EF4-FFF2-40B4-BE49-F238E27FC236}">
                      <a16:creationId xmlns:a16="http://schemas.microsoft.com/office/drawing/2014/main" id="{740E5C71-8534-4BC4-8D7A-ED37A3CE6728}"/>
                    </a:ext>
                  </a:extLst>
                </p:cNvPr>
                <p:cNvSpPr/>
                <p:nvPr/>
              </p:nvSpPr>
              <p:spPr>
                <a:xfrm>
                  <a:off x="20071862"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56" name="Rechteck 27">
                  <a:extLst>
                    <a:ext uri="{FF2B5EF4-FFF2-40B4-BE49-F238E27FC236}">
                      <a16:creationId xmlns:a16="http://schemas.microsoft.com/office/drawing/2014/main" id="{A8D99655-F4BE-4D07-96D7-89C865163314}"/>
                    </a:ext>
                  </a:extLst>
                </p:cNvPr>
                <p:cNvSpPr/>
                <p:nvPr/>
              </p:nvSpPr>
              <p:spPr>
                <a:xfrm>
                  <a:off x="21773119"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57" name="Rechteck 28">
                  <a:extLst>
                    <a:ext uri="{FF2B5EF4-FFF2-40B4-BE49-F238E27FC236}">
                      <a16:creationId xmlns:a16="http://schemas.microsoft.com/office/drawing/2014/main" id="{FA15E09E-363B-46F4-9554-A9FD4A160F19}"/>
                    </a:ext>
                  </a:extLst>
                </p:cNvPr>
                <p:cNvSpPr/>
                <p:nvPr/>
              </p:nvSpPr>
              <p:spPr>
                <a:xfrm>
                  <a:off x="20071862"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58" name="Rechteck 29">
                  <a:extLst>
                    <a:ext uri="{FF2B5EF4-FFF2-40B4-BE49-F238E27FC236}">
                      <a16:creationId xmlns:a16="http://schemas.microsoft.com/office/drawing/2014/main" id="{B1883681-BF3E-4B0D-8C44-D3A9D13A30ED}"/>
                    </a:ext>
                  </a:extLst>
                </p:cNvPr>
                <p:cNvSpPr/>
                <p:nvPr/>
              </p:nvSpPr>
              <p:spPr>
                <a:xfrm>
                  <a:off x="21773119"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59" name="Rechteck 30">
                  <a:extLst>
                    <a:ext uri="{FF2B5EF4-FFF2-40B4-BE49-F238E27FC236}">
                      <a16:creationId xmlns:a16="http://schemas.microsoft.com/office/drawing/2014/main" id="{0F1593E6-73CF-4509-873F-2CBFEBE590DB}"/>
                    </a:ext>
                  </a:extLst>
                </p:cNvPr>
                <p:cNvSpPr/>
                <p:nvPr/>
              </p:nvSpPr>
              <p:spPr>
                <a:xfrm>
                  <a:off x="20071862"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60" name="Rechteck 31">
                  <a:extLst>
                    <a:ext uri="{FF2B5EF4-FFF2-40B4-BE49-F238E27FC236}">
                      <a16:creationId xmlns:a16="http://schemas.microsoft.com/office/drawing/2014/main" id="{CF713AF5-A933-4005-9413-92A3939CAAB8}"/>
                    </a:ext>
                  </a:extLst>
                </p:cNvPr>
                <p:cNvSpPr/>
                <p:nvPr/>
              </p:nvSpPr>
              <p:spPr>
                <a:xfrm>
                  <a:off x="21773119"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61" name="Rechteck 26">
                  <a:extLst>
                    <a:ext uri="{FF2B5EF4-FFF2-40B4-BE49-F238E27FC236}">
                      <a16:creationId xmlns:a16="http://schemas.microsoft.com/office/drawing/2014/main" id="{6D281709-89EE-49DB-8D77-410426157234}"/>
                    </a:ext>
                  </a:extLst>
                </p:cNvPr>
                <p:cNvSpPr/>
                <p:nvPr/>
              </p:nvSpPr>
              <p:spPr>
                <a:xfrm>
                  <a:off x="20071862" y="303004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62" name="Rechteck 23">
                  <a:extLst>
                    <a:ext uri="{FF2B5EF4-FFF2-40B4-BE49-F238E27FC236}">
                      <a16:creationId xmlns:a16="http://schemas.microsoft.com/office/drawing/2014/main" id="{222FFE46-1799-48EA-B3CD-8E8E1A1B6D5D}"/>
                    </a:ext>
                  </a:extLst>
                </p:cNvPr>
                <p:cNvSpPr/>
                <p:nvPr/>
              </p:nvSpPr>
              <p:spPr>
                <a:xfrm>
                  <a:off x="18377963" y="303834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63" name="Rechteck 26">
                  <a:extLst>
                    <a:ext uri="{FF2B5EF4-FFF2-40B4-BE49-F238E27FC236}">
                      <a16:creationId xmlns:a16="http://schemas.microsoft.com/office/drawing/2014/main" id="{78DEEF78-35F3-4D67-A925-2B3C31BDF0C9}"/>
                    </a:ext>
                  </a:extLst>
                </p:cNvPr>
                <p:cNvSpPr/>
                <p:nvPr/>
              </p:nvSpPr>
              <p:spPr>
                <a:xfrm>
                  <a:off x="16676706"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64" name="Rechteck 27">
                  <a:extLst>
                    <a:ext uri="{FF2B5EF4-FFF2-40B4-BE49-F238E27FC236}">
                      <a16:creationId xmlns:a16="http://schemas.microsoft.com/office/drawing/2014/main" id="{45F5EAAC-8FBE-465C-9016-23A8BBB6E121}"/>
                    </a:ext>
                  </a:extLst>
                </p:cNvPr>
                <p:cNvSpPr/>
                <p:nvPr/>
              </p:nvSpPr>
              <p:spPr>
                <a:xfrm>
                  <a:off x="18377963"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65" name="Rechteck 28">
                  <a:extLst>
                    <a:ext uri="{FF2B5EF4-FFF2-40B4-BE49-F238E27FC236}">
                      <a16:creationId xmlns:a16="http://schemas.microsoft.com/office/drawing/2014/main" id="{D3AF174E-A0EA-4AD9-8E90-0A7B8325ACE6}"/>
                    </a:ext>
                  </a:extLst>
                </p:cNvPr>
                <p:cNvSpPr/>
                <p:nvPr/>
              </p:nvSpPr>
              <p:spPr>
                <a:xfrm>
                  <a:off x="16676706"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66" name="Rechteck 29">
                  <a:extLst>
                    <a:ext uri="{FF2B5EF4-FFF2-40B4-BE49-F238E27FC236}">
                      <a16:creationId xmlns:a16="http://schemas.microsoft.com/office/drawing/2014/main" id="{DF6BDBB9-C05C-4A8F-AF64-49C4952E53E5}"/>
                    </a:ext>
                  </a:extLst>
                </p:cNvPr>
                <p:cNvSpPr/>
                <p:nvPr/>
              </p:nvSpPr>
              <p:spPr>
                <a:xfrm>
                  <a:off x="18377963"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67" name="Rechteck 30">
                  <a:extLst>
                    <a:ext uri="{FF2B5EF4-FFF2-40B4-BE49-F238E27FC236}">
                      <a16:creationId xmlns:a16="http://schemas.microsoft.com/office/drawing/2014/main" id="{ABBF4B79-B070-4716-8416-494DAF3838E6}"/>
                    </a:ext>
                  </a:extLst>
                </p:cNvPr>
                <p:cNvSpPr/>
                <p:nvPr/>
              </p:nvSpPr>
              <p:spPr>
                <a:xfrm>
                  <a:off x="16676706"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68" name="Rechteck 31">
                  <a:extLst>
                    <a:ext uri="{FF2B5EF4-FFF2-40B4-BE49-F238E27FC236}">
                      <a16:creationId xmlns:a16="http://schemas.microsoft.com/office/drawing/2014/main" id="{C322C406-BB44-4040-8094-446A40FEF505}"/>
                    </a:ext>
                  </a:extLst>
                </p:cNvPr>
                <p:cNvSpPr/>
                <p:nvPr/>
              </p:nvSpPr>
              <p:spPr>
                <a:xfrm>
                  <a:off x="18377963"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69" name="Rechteck 26">
                  <a:extLst>
                    <a:ext uri="{FF2B5EF4-FFF2-40B4-BE49-F238E27FC236}">
                      <a16:creationId xmlns:a16="http://schemas.microsoft.com/office/drawing/2014/main" id="{B5590E2B-CC7A-4D3E-9C15-7E06B1CEEF91}"/>
                    </a:ext>
                  </a:extLst>
                </p:cNvPr>
                <p:cNvSpPr/>
                <p:nvPr/>
              </p:nvSpPr>
              <p:spPr>
                <a:xfrm>
                  <a:off x="16676706" y="303967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199" name="Gruppieren 198">
                <a:extLst>
                  <a:ext uri="{FF2B5EF4-FFF2-40B4-BE49-F238E27FC236}">
                    <a16:creationId xmlns:a16="http://schemas.microsoft.com/office/drawing/2014/main" id="{C0EB0C4E-E72B-4FD0-931A-2238015F19B3}"/>
                  </a:ext>
                </a:extLst>
              </p:cNvPr>
              <p:cNvGrpSpPr>
                <a:grpSpLocks noChangeAspect="1"/>
              </p:cNvGrpSpPr>
              <p:nvPr/>
            </p:nvGrpSpPr>
            <p:grpSpPr>
              <a:xfrm>
                <a:off x="20070854" y="3026146"/>
                <a:ext cx="3397823" cy="3402628"/>
                <a:chOff x="16669346" y="3028717"/>
                <a:chExt cx="6805031" cy="6814655"/>
              </a:xfrm>
            </p:grpSpPr>
            <p:sp>
              <p:nvSpPr>
                <p:cNvPr id="236" name="Rechteck 19">
                  <a:extLst>
                    <a:ext uri="{FF2B5EF4-FFF2-40B4-BE49-F238E27FC236}">
                      <a16:creationId xmlns:a16="http://schemas.microsoft.com/office/drawing/2014/main" id="{4A16A600-9A87-4EE0-BB84-2C462C8EE277}"/>
                    </a:ext>
                  </a:extLst>
                </p:cNvPr>
                <p:cNvSpPr/>
                <p:nvPr/>
              </p:nvSpPr>
              <p:spPr>
                <a:xfrm>
                  <a:off x="16669346" y="3028717"/>
                  <a:ext cx="6805031" cy="6805031"/>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37" name="Rechteck 23">
                  <a:extLst>
                    <a:ext uri="{FF2B5EF4-FFF2-40B4-BE49-F238E27FC236}">
                      <a16:creationId xmlns:a16="http://schemas.microsoft.com/office/drawing/2014/main" id="{56BC0844-AAE7-40F4-B84B-EEAFB4D3E6A1}"/>
                    </a:ext>
                  </a:extLst>
                </p:cNvPr>
                <p:cNvSpPr/>
                <p:nvPr/>
              </p:nvSpPr>
              <p:spPr>
                <a:xfrm>
                  <a:off x="21773119" y="302871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38" name="Rechteck 26">
                  <a:extLst>
                    <a:ext uri="{FF2B5EF4-FFF2-40B4-BE49-F238E27FC236}">
                      <a16:creationId xmlns:a16="http://schemas.microsoft.com/office/drawing/2014/main" id="{B6980E1D-7BBD-4EF9-A7D2-BEA1BD937C34}"/>
                    </a:ext>
                  </a:extLst>
                </p:cNvPr>
                <p:cNvSpPr/>
                <p:nvPr/>
              </p:nvSpPr>
              <p:spPr>
                <a:xfrm>
                  <a:off x="20071862"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39" name="Rechteck 27">
                  <a:extLst>
                    <a:ext uri="{FF2B5EF4-FFF2-40B4-BE49-F238E27FC236}">
                      <a16:creationId xmlns:a16="http://schemas.microsoft.com/office/drawing/2014/main" id="{4D7457E0-E3F3-4319-AB53-0E01BD42E779}"/>
                    </a:ext>
                  </a:extLst>
                </p:cNvPr>
                <p:cNvSpPr/>
                <p:nvPr/>
              </p:nvSpPr>
              <p:spPr>
                <a:xfrm>
                  <a:off x="21773119"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40" name="Rechteck 28">
                  <a:extLst>
                    <a:ext uri="{FF2B5EF4-FFF2-40B4-BE49-F238E27FC236}">
                      <a16:creationId xmlns:a16="http://schemas.microsoft.com/office/drawing/2014/main" id="{D9C6FF4A-5FEE-47C0-BAC4-A68648EA98A0}"/>
                    </a:ext>
                  </a:extLst>
                </p:cNvPr>
                <p:cNvSpPr/>
                <p:nvPr/>
              </p:nvSpPr>
              <p:spPr>
                <a:xfrm>
                  <a:off x="20071862"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41" name="Rechteck 29">
                  <a:extLst>
                    <a:ext uri="{FF2B5EF4-FFF2-40B4-BE49-F238E27FC236}">
                      <a16:creationId xmlns:a16="http://schemas.microsoft.com/office/drawing/2014/main" id="{09F4A3C6-86E4-4746-8C58-BC737E27DFD3}"/>
                    </a:ext>
                  </a:extLst>
                </p:cNvPr>
                <p:cNvSpPr/>
                <p:nvPr/>
              </p:nvSpPr>
              <p:spPr>
                <a:xfrm>
                  <a:off x="21773119"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42" name="Rechteck 30">
                  <a:extLst>
                    <a:ext uri="{FF2B5EF4-FFF2-40B4-BE49-F238E27FC236}">
                      <a16:creationId xmlns:a16="http://schemas.microsoft.com/office/drawing/2014/main" id="{37BCBADD-C46D-4D52-A23A-D8D687ECB116}"/>
                    </a:ext>
                  </a:extLst>
                </p:cNvPr>
                <p:cNvSpPr/>
                <p:nvPr/>
              </p:nvSpPr>
              <p:spPr>
                <a:xfrm>
                  <a:off x="20071862"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43" name="Rechteck 31">
                  <a:extLst>
                    <a:ext uri="{FF2B5EF4-FFF2-40B4-BE49-F238E27FC236}">
                      <a16:creationId xmlns:a16="http://schemas.microsoft.com/office/drawing/2014/main" id="{83B393D5-438E-487A-81D8-DF55E48AD318}"/>
                    </a:ext>
                  </a:extLst>
                </p:cNvPr>
                <p:cNvSpPr/>
                <p:nvPr/>
              </p:nvSpPr>
              <p:spPr>
                <a:xfrm>
                  <a:off x="21773119"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44" name="Rechteck 26">
                  <a:extLst>
                    <a:ext uri="{FF2B5EF4-FFF2-40B4-BE49-F238E27FC236}">
                      <a16:creationId xmlns:a16="http://schemas.microsoft.com/office/drawing/2014/main" id="{8D4CF3DB-5158-41F3-ACDA-2E1466CB551B}"/>
                    </a:ext>
                  </a:extLst>
                </p:cNvPr>
                <p:cNvSpPr/>
                <p:nvPr/>
              </p:nvSpPr>
              <p:spPr>
                <a:xfrm>
                  <a:off x="20071862" y="303004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45" name="Rechteck 23">
                  <a:extLst>
                    <a:ext uri="{FF2B5EF4-FFF2-40B4-BE49-F238E27FC236}">
                      <a16:creationId xmlns:a16="http://schemas.microsoft.com/office/drawing/2014/main" id="{D4655094-8DA5-4E98-907B-62220F2AF036}"/>
                    </a:ext>
                  </a:extLst>
                </p:cNvPr>
                <p:cNvSpPr/>
                <p:nvPr/>
              </p:nvSpPr>
              <p:spPr>
                <a:xfrm>
                  <a:off x="18377963" y="303834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46" name="Rechteck 26">
                  <a:extLst>
                    <a:ext uri="{FF2B5EF4-FFF2-40B4-BE49-F238E27FC236}">
                      <a16:creationId xmlns:a16="http://schemas.microsoft.com/office/drawing/2014/main" id="{22AE28C3-1026-4C68-B238-93661CFAC344}"/>
                    </a:ext>
                  </a:extLst>
                </p:cNvPr>
                <p:cNvSpPr/>
                <p:nvPr/>
              </p:nvSpPr>
              <p:spPr>
                <a:xfrm>
                  <a:off x="16676706"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47" name="Rechteck 27">
                  <a:extLst>
                    <a:ext uri="{FF2B5EF4-FFF2-40B4-BE49-F238E27FC236}">
                      <a16:creationId xmlns:a16="http://schemas.microsoft.com/office/drawing/2014/main" id="{D60256AD-574A-4CD8-814B-1B78887031EC}"/>
                    </a:ext>
                  </a:extLst>
                </p:cNvPr>
                <p:cNvSpPr/>
                <p:nvPr/>
              </p:nvSpPr>
              <p:spPr>
                <a:xfrm>
                  <a:off x="18377963"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48" name="Rechteck 28">
                  <a:extLst>
                    <a:ext uri="{FF2B5EF4-FFF2-40B4-BE49-F238E27FC236}">
                      <a16:creationId xmlns:a16="http://schemas.microsoft.com/office/drawing/2014/main" id="{9DA252D0-A26F-4376-A59B-CE236A0C81FF}"/>
                    </a:ext>
                  </a:extLst>
                </p:cNvPr>
                <p:cNvSpPr/>
                <p:nvPr/>
              </p:nvSpPr>
              <p:spPr>
                <a:xfrm>
                  <a:off x="16676706"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49" name="Rechteck 29">
                  <a:extLst>
                    <a:ext uri="{FF2B5EF4-FFF2-40B4-BE49-F238E27FC236}">
                      <a16:creationId xmlns:a16="http://schemas.microsoft.com/office/drawing/2014/main" id="{6BE7051E-F532-4BB8-843C-1D550FA94457}"/>
                    </a:ext>
                  </a:extLst>
                </p:cNvPr>
                <p:cNvSpPr/>
                <p:nvPr/>
              </p:nvSpPr>
              <p:spPr>
                <a:xfrm>
                  <a:off x="18377963"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50" name="Rechteck 30">
                  <a:extLst>
                    <a:ext uri="{FF2B5EF4-FFF2-40B4-BE49-F238E27FC236}">
                      <a16:creationId xmlns:a16="http://schemas.microsoft.com/office/drawing/2014/main" id="{F5E8F64C-1334-48D3-AB49-A2BC2309932D}"/>
                    </a:ext>
                  </a:extLst>
                </p:cNvPr>
                <p:cNvSpPr/>
                <p:nvPr/>
              </p:nvSpPr>
              <p:spPr>
                <a:xfrm>
                  <a:off x="16676706"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51" name="Rechteck 31">
                  <a:extLst>
                    <a:ext uri="{FF2B5EF4-FFF2-40B4-BE49-F238E27FC236}">
                      <a16:creationId xmlns:a16="http://schemas.microsoft.com/office/drawing/2014/main" id="{4462FBF5-1C0D-4B7C-B9F8-2F7C8915D69F}"/>
                    </a:ext>
                  </a:extLst>
                </p:cNvPr>
                <p:cNvSpPr/>
                <p:nvPr/>
              </p:nvSpPr>
              <p:spPr>
                <a:xfrm>
                  <a:off x="18377963"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52" name="Rechteck 26">
                  <a:extLst>
                    <a:ext uri="{FF2B5EF4-FFF2-40B4-BE49-F238E27FC236}">
                      <a16:creationId xmlns:a16="http://schemas.microsoft.com/office/drawing/2014/main" id="{D7C2B84D-96F1-4255-81DF-1B3C768BD747}"/>
                    </a:ext>
                  </a:extLst>
                </p:cNvPr>
                <p:cNvSpPr/>
                <p:nvPr/>
              </p:nvSpPr>
              <p:spPr>
                <a:xfrm>
                  <a:off x="16676706" y="303967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200" name="Gruppieren 199">
                <a:extLst>
                  <a:ext uri="{FF2B5EF4-FFF2-40B4-BE49-F238E27FC236}">
                    <a16:creationId xmlns:a16="http://schemas.microsoft.com/office/drawing/2014/main" id="{864D4707-3134-4C0D-817A-2A159C6FAC0C}"/>
                  </a:ext>
                </a:extLst>
              </p:cNvPr>
              <p:cNvGrpSpPr>
                <a:grpSpLocks noChangeAspect="1"/>
              </p:cNvGrpSpPr>
              <p:nvPr/>
            </p:nvGrpSpPr>
            <p:grpSpPr>
              <a:xfrm>
                <a:off x="16669345" y="6431120"/>
                <a:ext cx="3397823" cy="3402628"/>
                <a:chOff x="16669346" y="3028717"/>
                <a:chExt cx="6805031" cy="6814655"/>
              </a:xfrm>
            </p:grpSpPr>
            <p:sp>
              <p:nvSpPr>
                <p:cNvPr id="219" name="Rechteck 19">
                  <a:extLst>
                    <a:ext uri="{FF2B5EF4-FFF2-40B4-BE49-F238E27FC236}">
                      <a16:creationId xmlns:a16="http://schemas.microsoft.com/office/drawing/2014/main" id="{71E69AEA-1E2A-4273-8796-7AFB049C995C}"/>
                    </a:ext>
                  </a:extLst>
                </p:cNvPr>
                <p:cNvSpPr/>
                <p:nvPr/>
              </p:nvSpPr>
              <p:spPr>
                <a:xfrm>
                  <a:off x="16669346" y="3028717"/>
                  <a:ext cx="6805031" cy="6805031"/>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20" name="Rechteck 23">
                  <a:extLst>
                    <a:ext uri="{FF2B5EF4-FFF2-40B4-BE49-F238E27FC236}">
                      <a16:creationId xmlns:a16="http://schemas.microsoft.com/office/drawing/2014/main" id="{408C0DC0-B61F-49A9-85FB-061EFFE18326}"/>
                    </a:ext>
                  </a:extLst>
                </p:cNvPr>
                <p:cNvSpPr/>
                <p:nvPr/>
              </p:nvSpPr>
              <p:spPr>
                <a:xfrm>
                  <a:off x="21773119" y="302871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21" name="Rechteck 26">
                  <a:extLst>
                    <a:ext uri="{FF2B5EF4-FFF2-40B4-BE49-F238E27FC236}">
                      <a16:creationId xmlns:a16="http://schemas.microsoft.com/office/drawing/2014/main" id="{8C532A3F-95F7-4BC6-9E45-7C8EAF1A3D74}"/>
                    </a:ext>
                  </a:extLst>
                </p:cNvPr>
                <p:cNvSpPr/>
                <p:nvPr/>
              </p:nvSpPr>
              <p:spPr>
                <a:xfrm>
                  <a:off x="20071862"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22" name="Rechteck 27">
                  <a:extLst>
                    <a:ext uri="{FF2B5EF4-FFF2-40B4-BE49-F238E27FC236}">
                      <a16:creationId xmlns:a16="http://schemas.microsoft.com/office/drawing/2014/main" id="{727A77F8-145E-4A8E-A354-49BD761CD0CC}"/>
                    </a:ext>
                  </a:extLst>
                </p:cNvPr>
                <p:cNvSpPr/>
                <p:nvPr/>
              </p:nvSpPr>
              <p:spPr>
                <a:xfrm>
                  <a:off x="21773119"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23" name="Rechteck 28">
                  <a:extLst>
                    <a:ext uri="{FF2B5EF4-FFF2-40B4-BE49-F238E27FC236}">
                      <a16:creationId xmlns:a16="http://schemas.microsoft.com/office/drawing/2014/main" id="{FAC81302-5D6C-4948-9928-D6718DAC0F6F}"/>
                    </a:ext>
                  </a:extLst>
                </p:cNvPr>
                <p:cNvSpPr/>
                <p:nvPr/>
              </p:nvSpPr>
              <p:spPr>
                <a:xfrm>
                  <a:off x="20071862"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24" name="Rechteck 29">
                  <a:extLst>
                    <a:ext uri="{FF2B5EF4-FFF2-40B4-BE49-F238E27FC236}">
                      <a16:creationId xmlns:a16="http://schemas.microsoft.com/office/drawing/2014/main" id="{3CBDA538-0463-499F-8FB5-8B311CD14505}"/>
                    </a:ext>
                  </a:extLst>
                </p:cNvPr>
                <p:cNvSpPr/>
                <p:nvPr/>
              </p:nvSpPr>
              <p:spPr>
                <a:xfrm>
                  <a:off x="21773119"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25" name="Rechteck 30">
                  <a:extLst>
                    <a:ext uri="{FF2B5EF4-FFF2-40B4-BE49-F238E27FC236}">
                      <a16:creationId xmlns:a16="http://schemas.microsoft.com/office/drawing/2014/main" id="{53B324E1-5F9D-45C7-9C6D-DADBC8C9941D}"/>
                    </a:ext>
                  </a:extLst>
                </p:cNvPr>
                <p:cNvSpPr/>
                <p:nvPr/>
              </p:nvSpPr>
              <p:spPr>
                <a:xfrm>
                  <a:off x="20071862"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26" name="Rechteck 31">
                  <a:extLst>
                    <a:ext uri="{FF2B5EF4-FFF2-40B4-BE49-F238E27FC236}">
                      <a16:creationId xmlns:a16="http://schemas.microsoft.com/office/drawing/2014/main" id="{A04DF9CD-D0E2-4649-9DF7-2E572492D409}"/>
                    </a:ext>
                  </a:extLst>
                </p:cNvPr>
                <p:cNvSpPr/>
                <p:nvPr/>
              </p:nvSpPr>
              <p:spPr>
                <a:xfrm>
                  <a:off x="21773119"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27" name="Rechteck 26">
                  <a:extLst>
                    <a:ext uri="{FF2B5EF4-FFF2-40B4-BE49-F238E27FC236}">
                      <a16:creationId xmlns:a16="http://schemas.microsoft.com/office/drawing/2014/main" id="{D5505AE0-B3F2-4F04-92D1-A5D5C0702EE9}"/>
                    </a:ext>
                  </a:extLst>
                </p:cNvPr>
                <p:cNvSpPr/>
                <p:nvPr/>
              </p:nvSpPr>
              <p:spPr>
                <a:xfrm>
                  <a:off x="20071862" y="303004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28" name="Rechteck 23">
                  <a:extLst>
                    <a:ext uri="{FF2B5EF4-FFF2-40B4-BE49-F238E27FC236}">
                      <a16:creationId xmlns:a16="http://schemas.microsoft.com/office/drawing/2014/main" id="{3E0065F9-FB00-4FFE-97A8-C9FD7FF039A9}"/>
                    </a:ext>
                  </a:extLst>
                </p:cNvPr>
                <p:cNvSpPr/>
                <p:nvPr/>
              </p:nvSpPr>
              <p:spPr>
                <a:xfrm>
                  <a:off x="18377963" y="303834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29" name="Rechteck 26">
                  <a:extLst>
                    <a:ext uri="{FF2B5EF4-FFF2-40B4-BE49-F238E27FC236}">
                      <a16:creationId xmlns:a16="http://schemas.microsoft.com/office/drawing/2014/main" id="{AB4023C6-97E7-41AC-A321-DD75F730B4CE}"/>
                    </a:ext>
                  </a:extLst>
                </p:cNvPr>
                <p:cNvSpPr/>
                <p:nvPr/>
              </p:nvSpPr>
              <p:spPr>
                <a:xfrm>
                  <a:off x="16676706"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30" name="Rechteck 27">
                  <a:extLst>
                    <a:ext uri="{FF2B5EF4-FFF2-40B4-BE49-F238E27FC236}">
                      <a16:creationId xmlns:a16="http://schemas.microsoft.com/office/drawing/2014/main" id="{CD665D22-DF8F-47C0-BF6E-0DE8E12C012A}"/>
                    </a:ext>
                  </a:extLst>
                </p:cNvPr>
                <p:cNvSpPr/>
                <p:nvPr/>
              </p:nvSpPr>
              <p:spPr>
                <a:xfrm>
                  <a:off x="18377963"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31" name="Rechteck 28">
                  <a:extLst>
                    <a:ext uri="{FF2B5EF4-FFF2-40B4-BE49-F238E27FC236}">
                      <a16:creationId xmlns:a16="http://schemas.microsoft.com/office/drawing/2014/main" id="{B2D75F1B-4D44-45AC-8200-125503CBD391}"/>
                    </a:ext>
                  </a:extLst>
                </p:cNvPr>
                <p:cNvSpPr/>
                <p:nvPr/>
              </p:nvSpPr>
              <p:spPr>
                <a:xfrm>
                  <a:off x="16676706"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32" name="Rechteck 29">
                  <a:extLst>
                    <a:ext uri="{FF2B5EF4-FFF2-40B4-BE49-F238E27FC236}">
                      <a16:creationId xmlns:a16="http://schemas.microsoft.com/office/drawing/2014/main" id="{05DE35AC-9A6D-49F9-951B-AAEF51122F51}"/>
                    </a:ext>
                  </a:extLst>
                </p:cNvPr>
                <p:cNvSpPr/>
                <p:nvPr/>
              </p:nvSpPr>
              <p:spPr>
                <a:xfrm>
                  <a:off x="18377963"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33" name="Rechteck 30">
                  <a:extLst>
                    <a:ext uri="{FF2B5EF4-FFF2-40B4-BE49-F238E27FC236}">
                      <a16:creationId xmlns:a16="http://schemas.microsoft.com/office/drawing/2014/main" id="{DC71C1C7-154D-4BAB-BB29-59FBDC5F4830}"/>
                    </a:ext>
                  </a:extLst>
                </p:cNvPr>
                <p:cNvSpPr/>
                <p:nvPr/>
              </p:nvSpPr>
              <p:spPr>
                <a:xfrm>
                  <a:off x="16676706"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34" name="Rechteck 31">
                  <a:extLst>
                    <a:ext uri="{FF2B5EF4-FFF2-40B4-BE49-F238E27FC236}">
                      <a16:creationId xmlns:a16="http://schemas.microsoft.com/office/drawing/2014/main" id="{552BB9EE-3E77-4F60-9FB9-E3ABFD2A2E8A}"/>
                    </a:ext>
                  </a:extLst>
                </p:cNvPr>
                <p:cNvSpPr/>
                <p:nvPr/>
              </p:nvSpPr>
              <p:spPr>
                <a:xfrm>
                  <a:off x="18377963"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35" name="Rechteck 26">
                  <a:extLst>
                    <a:ext uri="{FF2B5EF4-FFF2-40B4-BE49-F238E27FC236}">
                      <a16:creationId xmlns:a16="http://schemas.microsoft.com/office/drawing/2014/main" id="{0C8A863D-6AE7-4743-8E0F-B37F4C8815EE}"/>
                    </a:ext>
                  </a:extLst>
                </p:cNvPr>
                <p:cNvSpPr/>
                <p:nvPr/>
              </p:nvSpPr>
              <p:spPr>
                <a:xfrm>
                  <a:off x="16676706" y="303967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201" name="Gruppieren 200">
                <a:extLst>
                  <a:ext uri="{FF2B5EF4-FFF2-40B4-BE49-F238E27FC236}">
                    <a16:creationId xmlns:a16="http://schemas.microsoft.com/office/drawing/2014/main" id="{B13CCD00-BD5F-4C53-878A-37F089C0BEFE}"/>
                  </a:ext>
                </a:extLst>
              </p:cNvPr>
              <p:cNvGrpSpPr>
                <a:grpSpLocks noChangeAspect="1"/>
              </p:cNvGrpSpPr>
              <p:nvPr/>
            </p:nvGrpSpPr>
            <p:grpSpPr>
              <a:xfrm>
                <a:off x="20063494" y="6419037"/>
                <a:ext cx="3397823" cy="3402628"/>
                <a:chOff x="16669346" y="3028717"/>
                <a:chExt cx="6805031" cy="6814655"/>
              </a:xfrm>
            </p:grpSpPr>
            <p:sp>
              <p:nvSpPr>
                <p:cNvPr id="202" name="Rechteck 19">
                  <a:extLst>
                    <a:ext uri="{FF2B5EF4-FFF2-40B4-BE49-F238E27FC236}">
                      <a16:creationId xmlns:a16="http://schemas.microsoft.com/office/drawing/2014/main" id="{E27D9DA0-1E2F-4D80-BC9F-3DA19DB8FE89}"/>
                    </a:ext>
                  </a:extLst>
                </p:cNvPr>
                <p:cNvSpPr/>
                <p:nvPr/>
              </p:nvSpPr>
              <p:spPr>
                <a:xfrm>
                  <a:off x="16669346" y="3028717"/>
                  <a:ext cx="6805031" cy="6805031"/>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03" name="Rechteck 23">
                  <a:extLst>
                    <a:ext uri="{FF2B5EF4-FFF2-40B4-BE49-F238E27FC236}">
                      <a16:creationId xmlns:a16="http://schemas.microsoft.com/office/drawing/2014/main" id="{D9FEAB2E-75D5-4B26-96C5-07749A5AA303}"/>
                    </a:ext>
                  </a:extLst>
                </p:cNvPr>
                <p:cNvSpPr/>
                <p:nvPr/>
              </p:nvSpPr>
              <p:spPr>
                <a:xfrm>
                  <a:off x="21773119" y="302871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04" name="Rechteck 26">
                  <a:extLst>
                    <a:ext uri="{FF2B5EF4-FFF2-40B4-BE49-F238E27FC236}">
                      <a16:creationId xmlns:a16="http://schemas.microsoft.com/office/drawing/2014/main" id="{1515C244-2D04-41F7-AF95-A887AEA5BEC3}"/>
                    </a:ext>
                  </a:extLst>
                </p:cNvPr>
                <p:cNvSpPr/>
                <p:nvPr/>
              </p:nvSpPr>
              <p:spPr>
                <a:xfrm>
                  <a:off x="20071862"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05" name="Rechteck 27">
                  <a:extLst>
                    <a:ext uri="{FF2B5EF4-FFF2-40B4-BE49-F238E27FC236}">
                      <a16:creationId xmlns:a16="http://schemas.microsoft.com/office/drawing/2014/main" id="{4D395F32-27EB-4E35-B780-7CC6647D486F}"/>
                    </a:ext>
                  </a:extLst>
                </p:cNvPr>
                <p:cNvSpPr/>
                <p:nvPr/>
              </p:nvSpPr>
              <p:spPr>
                <a:xfrm>
                  <a:off x="21773119"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06" name="Rechteck 28">
                  <a:extLst>
                    <a:ext uri="{FF2B5EF4-FFF2-40B4-BE49-F238E27FC236}">
                      <a16:creationId xmlns:a16="http://schemas.microsoft.com/office/drawing/2014/main" id="{5343B152-1837-43C2-B988-12B24A8DC632}"/>
                    </a:ext>
                  </a:extLst>
                </p:cNvPr>
                <p:cNvSpPr/>
                <p:nvPr/>
              </p:nvSpPr>
              <p:spPr>
                <a:xfrm>
                  <a:off x="20071862"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07" name="Rechteck 29">
                  <a:extLst>
                    <a:ext uri="{FF2B5EF4-FFF2-40B4-BE49-F238E27FC236}">
                      <a16:creationId xmlns:a16="http://schemas.microsoft.com/office/drawing/2014/main" id="{5FBF7E05-C877-476F-97E9-F4AB918B2E67}"/>
                    </a:ext>
                  </a:extLst>
                </p:cNvPr>
                <p:cNvSpPr/>
                <p:nvPr/>
              </p:nvSpPr>
              <p:spPr>
                <a:xfrm>
                  <a:off x="21773119"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08" name="Rechteck 30">
                  <a:extLst>
                    <a:ext uri="{FF2B5EF4-FFF2-40B4-BE49-F238E27FC236}">
                      <a16:creationId xmlns:a16="http://schemas.microsoft.com/office/drawing/2014/main" id="{EFC22CC7-6A2B-4C32-A65A-9E566E252AA2}"/>
                    </a:ext>
                  </a:extLst>
                </p:cNvPr>
                <p:cNvSpPr/>
                <p:nvPr/>
              </p:nvSpPr>
              <p:spPr>
                <a:xfrm>
                  <a:off x="20071862"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09" name="Rechteck 31">
                  <a:extLst>
                    <a:ext uri="{FF2B5EF4-FFF2-40B4-BE49-F238E27FC236}">
                      <a16:creationId xmlns:a16="http://schemas.microsoft.com/office/drawing/2014/main" id="{9DFAC53D-A00E-4FD9-9F3F-FD2A08E1AEB1}"/>
                    </a:ext>
                  </a:extLst>
                </p:cNvPr>
                <p:cNvSpPr/>
                <p:nvPr/>
              </p:nvSpPr>
              <p:spPr>
                <a:xfrm>
                  <a:off x="21773119"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10" name="Rechteck 26">
                  <a:extLst>
                    <a:ext uri="{FF2B5EF4-FFF2-40B4-BE49-F238E27FC236}">
                      <a16:creationId xmlns:a16="http://schemas.microsoft.com/office/drawing/2014/main" id="{94D8BD2C-8346-4C23-AF34-27865E3F80A5}"/>
                    </a:ext>
                  </a:extLst>
                </p:cNvPr>
                <p:cNvSpPr/>
                <p:nvPr/>
              </p:nvSpPr>
              <p:spPr>
                <a:xfrm>
                  <a:off x="20071862" y="303004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11" name="Rechteck 23">
                  <a:extLst>
                    <a:ext uri="{FF2B5EF4-FFF2-40B4-BE49-F238E27FC236}">
                      <a16:creationId xmlns:a16="http://schemas.microsoft.com/office/drawing/2014/main" id="{8DCDF8F2-9892-40B3-9057-C16C2628EB34}"/>
                    </a:ext>
                  </a:extLst>
                </p:cNvPr>
                <p:cNvSpPr/>
                <p:nvPr/>
              </p:nvSpPr>
              <p:spPr>
                <a:xfrm>
                  <a:off x="18377963" y="303834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12" name="Rechteck 26">
                  <a:extLst>
                    <a:ext uri="{FF2B5EF4-FFF2-40B4-BE49-F238E27FC236}">
                      <a16:creationId xmlns:a16="http://schemas.microsoft.com/office/drawing/2014/main" id="{9E0E1BDB-2F56-46A8-A6B5-2EFD8767997F}"/>
                    </a:ext>
                  </a:extLst>
                </p:cNvPr>
                <p:cNvSpPr/>
                <p:nvPr/>
              </p:nvSpPr>
              <p:spPr>
                <a:xfrm>
                  <a:off x="16676706"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13" name="Rechteck 27">
                  <a:extLst>
                    <a:ext uri="{FF2B5EF4-FFF2-40B4-BE49-F238E27FC236}">
                      <a16:creationId xmlns:a16="http://schemas.microsoft.com/office/drawing/2014/main" id="{F1C7F51D-2388-4EB3-A35D-2BCB705D3087}"/>
                    </a:ext>
                  </a:extLst>
                </p:cNvPr>
                <p:cNvSpPr/>
                <p:nvPr/>
              </p:nvSpPr>
              <p:spPr>
                <a:xfrm>
                  <a:off x="18377963"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14" name="Rechteck 28">
                  <a:extLst>
                    <a:ext uri="{FF2B5EF4-FFF2-40B4-BE49-F238E27FC236}">
                      <a16:creationId xmlns:a16="http://schemas.microsoft.com/office/drawing/2014/main" id="{B3DB71C5-911A-4393-8338-E42546B1B69D}"/>
                    </a:ext>
                  </a:extLst>
                </p:cNvPr>
                <p:cNvSpPr/>
                <p:nvPr/>
              </p:nvSpPr>
              <p:spPr>
                <a:xfrm>
                  <a:off x="16676706"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15" name="Rechteck 29">
                  <a:extLst>
                    <a:ext uri="{FF2B5EF4-FFF2-40B4-BE49-F238E27FC236}">
                      <a16:creationId xmlns:a16="http://schemas.microsoft.com/office/drawing/2014/main" id="{C5E7D628-019E-498D-B4CD-4A7C21531383}"/>
                    </a:ext>
                  </a:extLst>
                </p:cNvPr>
                <p:cNvSpPr/>
                <p:nvPr/>
              </p:nvSpPr>
              <p:spPr>
                <a:xfrm>
                  <a:off x="18377963"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16" name="Rechteck 30">
                  <a:extLst>
                    <a:ext uri="{FF2B5EF4-FFF2-40B4-BE49-F238E27FC236}">
                      <a16:creationId xmlns:a16="http://schemas.microsoft.com/office/drawing/2014/main" id="{F92B042D-D730-4429-94B2-A1825E060FC0}"/>
                    </a:ext>
                  </a:extLst>
                </p:cNvPr>
                <p:cNvSpPr/>
                <p:nvPr/>
              </p:nvSpPr>
              <p:spPr>
                <a:xfrm>
                  <a:off x="16676706"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17" name="Rechteck 31">
                  <a:extLst>
                    <a:ext uri="{FF2B5EF4-FFF2-40B4-BE49-F238E27FC236}">
                      <a16:creationId xmlns:a16="http://schemas.microsoft.com/office/drawing/2014/main" id="{D73A7BA3-4FBA-4435-AEA7-0AEB9C327BE5}"/>
                    </a:ext>
                  </a:extLst>
                </p:cNvPr>
                <p:cNvSpPr/>
                <p:nvPr/>
              </p:nvSpPr>
              <p:spPr>
                <a:xfrm>
                  <a:off x="18377963"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18" name="Rechteck 26">
                  <a:extLst>
                    <a:ext uri="{FF2B5EF4-FFF2-40B4-BE49-F238E27FC236}">
                      <a16:creationId xmlns:a16="http://schemas.microsoft.com/office/drawing/2014/main" id="{3AA018AE-3450-43DD-847D-C354FD65D087}"/>
                    </a:ext>
                  </a:extLst>
                </p:cNvPr>
                <p:cNvSpPr/>
                <p:nvPr/>
              </p:nvSpPr>
              <p:spPr>
                <a:xfrm>
                  <a:off x="16676706" y="303967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grpSp>
          <p:nvGrpSpPr>
            <p:cNvPr id="49" name="Gruppieren 48">
              <a:extLst>
                <a:ext uri="{FF2B5EF4-FFF2-40B4-BE49-F238E27FC236}">
                  <a16:creationId xmlns:a16="http://schemas.microsoft.com/office/drawing/2014/main" id="{892E0BDD-8650-4C48-8112-1F3637EC91AE}"/>
                </a:ext>
              </a:extLst>
            </p:cNvPr>
            <p:cNvGrpSpPr/>
            <p:nvPr/>
          </p:nvGrpSpPr>
          <p:grpSpPr>
            <a:xfrm>
              <a:off x="16664651" y="6427729"/>
              <a:ext cx="3406074" cy="3369380"/>
              <a:chOff x="16669345" y="3026146"/>
              <a:chExt cx="6799332" cy="6807602"/>
            </a:xfrm>
          </p:grpSpPr>
          <p:grpSp>
            <p:nvGrpSpPr>
              <p:cNvPr id="126" name="Gruppieren 125">
                <a:extLst>
                  <a:ext uri="{FF2B5EF4-FFF2-40B4-BE49-F238E27FC236}">
                    <a16:creationId xmlns:a16="http://schemas.microsoft.com/office/drawing/2014/main" id="{DBDA1DA8-9EF2-42B8-A2C3-F5BC21973680}"/>
                  </a:ext>
                </a:extLst>
              </p:cNvPr>
              <p:cNvGrpSpPr>
                <a:grpSpLocks noChangeAspect="1"/>
              </p:cNvGrpSpPr>
              <p:nvPr/>
            </p:nvGrpSpPr>
            <p:grpSpPr>
              <a:xfrm>
                <a:off x="16676705" y="3038229"/>
                <a:ext cx="3397823" cy="3402628"/>
                <a:chOff x="16669346" y="3028717"/>
                <a:chExt cx="6805031" cy="6814655"/>
              </a:xfrm>
            </p:grpSpPr>
            <p:sp>
              <p:nvSpPr>
                <p:cNvPr id="181" name="Rechteck 19">
                  <a:extLst>
                    <a:ext uri="{FF2B5EF4-FFF2-40B4-BE49-F238E27FC236}">
                      <a16:creationId xmlns:a16="http://schemas.microsoft.com/office/drawing/2014/main" id="{BE07D0AA-B2D8-47B1-86A7-4F8FBD039353}"/>
                    </a:ext>
                  </a:extLst>
                </p:cNvPr>
                <p:cNvSpPr/>
                <p:nvPr/>
              </p:nvSpPr>
              <p:spPr>
                <a:xfrm>
                  <a:off x="16669346" y="3028717"/>
                  <a:ext cx="6805031" cy="6805031"/>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82" name="Rechteck 23">
                  <a:extLst>
                    <a:ext uri="{FF2B5EF4-FFF2-40B4-BE49-F238E27FC236}">
                      <a16:creationId xmlns:a16="http://schemas.microsoft.com/office/drawing/2014/main" id="{480425D9-DDA6-4165-BE38-4BB5E4E64738}"/>
                    </a:ext>
                  </a:extLst>
                </p:cNvPr>
                <p:cNvSpPr/>
                <p:nvPr/>
              </p:nvSpPr>
              <p:spPr>
                <a:xfrm>
                  <a:off x="21773119" y="302871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83" name="Rechteck 26">
                  <a:extLst>
                    <a:ext uri="{FF2B5EF4-FFF2-40B4-BE49-F238E27FC236}">
                      <a16:creationId xmlns:a16="http://schemas.microsoft.com/office/drawing/2014/main" id="{31D3C587-DA8E-474F-AFE1-469B3CBF860F}"/>
                    </a:ext>
                  </a:extLst>
                </p:cNvPr>
                <p:cNvSpPr/>
                <p:nvPr/>
              </p:nvSpPr>
              <p:spPr>
                <a:xfrm>
                  <a:off x="20071862"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84" name="Rechteck 27">
                  <a:extLst>
                    <a:ext uri="{FF2B5EF4-FFF2-40B4-BE49-F238E27FC236}">
                      <a16:creationId xmlns:a16="http://schemas.microsoft.com/office/drawing/2014/main" id="{9E868228-3D65-459D-B1D7-2A637807A4C8}"/>
                    </a:ext>
                  </a:extLst>
                </p:cNvPr>
                <p:cNvSpPr/>
                <p:nvPr/>
              </p:nvSpPr>
              <p:spPr>
                <a:xfrm>
                  <a:off x="21773119"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85" name="Rechteck 28">
                  <a:extLst>
                    <a:ext uri="{FF2B5EF4-FFF2-40B4-BE49-F238E27FC236}">
                      <a16:creationId xmlns:a16="http://schemas.microsoft.com/office/drawing/2014/main" id="{46BB5C55-D9B3-477B-8630-1EC791B462F4}"/>
                    </a:ext>
                  </a:extLst>
                </p:cNvPr>
                <p:cNvSpPr/>
                <p:nvPr/>
              </p:nvSpPr>
              <p:spPr>
                <a:xfrm>
                  <a:off x="20071862"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86" name="Rechteck 29">
                  <a:extLst>
                    <a:ext uri="{FF2B5EF4-FFF2-40B4-BE49-F238E27FC236}">
                      <a16:creationId xmlns:a16="http://schemas.microsoft.com/office/drawing/2014/main" id="{2B02762D-15F0-4F9B-A08E-6EC92CE6E58F}"/>
                    </a:ext>
                  </a:extLst>
                </p:cNvPr>
                <p:cNvSpPr/>
                <p:nvPr/>
              </p:nvSpPr>
              <p:spPr>
                <a:xfrm>
                  <a:off x="21773119"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87" name="Rechteck 30">
                  <a:extLst>
                    <a:ext uri="{FF2B5EF4-FFF2-40B4-BE49-F238E27FC236}">
                      <a16:creationId xmlns:a16="http://schemas.microsoft.com/office/drawing/2014/main" id="{579A4CDD-3BD6-4D5E-B367-A78ADBE9C5B3}"/>
                    </a:ext>
                  </a:extLst>
                </p:cNvPr>
                <p:cNvSpPr/>
                <p:nvPr/>
              </p:nvSpPr>
              <p:spPr>
                <a:xfrm>
                  <a:off x="20071862"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88" name="Rechteck 31">
                  <a:extLst>
                    <a:ext uri="{FF2B5EF4-FFF2-40B4-BE49-F238E27FC236}">
                      <a16:creationId xmlns:a16="http://schemas.microsoft.com/office/drawing/2014/main" id="{E3264FB3-B504-4B83-A99E-4396D1625E62}"/>
                    </a:ext>
                  </a:extLst>
                </p:cNvPr>
                <p:cNvSpPr/>
                <p:nvPr/>
              </p:nvSpPr>
              <p:spPr>
                <a:xfrm>
                  <a:off x="21773119"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89" name="Rechteck 26">
                  <a:extLst>
                    <a:ext uri="{FF2B5EF4-FFF2-40B4-BE49-F238E27FC236}">
                      <a16:creationId xmlns:a16="http://schemas.microsoft.com/office/drawing/2014/main" id="{E90BAC96-7B3B-4E6B-A845-FD328BB4CD89}"/>
                    </a:ext>
                  </a:extLst>
                </p:cNvPr>
                <p:cNvSpPr/>
                <p:nvPr/>
              </p:nvSpPr>
              <p:spPr>
                <a:xfrm>
                  <a:off x="20071862" y="303004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90" name="Rechteck 23">
                  <a:extLst>
                    <a:ext uri="{FF2B5EF4-FFF2-40B4-BE49-F238E27FC236}">
                      <a16:creationId xmlns:a16="http://schemas.microsoft.com/office/drawing/2014/main" id="{BB60E053-FD2D-4027-ADAB-8EBE6E313D38}"/>
                    </a:ext>
                  </a:extLst>
                </p:cNvPr>
                <p:cNvSpPr/>
                <p:nvPr/>
              </p:nvSpPr>
              <p:spPr>
                <a:xfrm>
                  <a:off x="18377963" y="303834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91" name="Rechteck 26">
                  <a:extLst>
                    <a:ext uri="{FF2B5EF4-FFF2-40B4-BE49-F238E27FC236}">
                      <a16:creationId xmlns:a16="http://schemas.microsoft.com/office/drawing/2014/main" id="{B46470D9-5A6C-402D-8A1C-506FDDC0E49A}"/>
                    </a:ext>
                  </a:extLst>
                </p:cNvPr>
                <p:cNvSpPr/>
                <p:nvPr/>
              </p:nvSpPr>
              <p:spPr>
                <a:xfrm>
                  <a:off x="16676706"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92" name="Rechteck 27">
                  <a:extLst>
                    <a:ext uri="{FF2B5EF4-FFF2-40B4-BE49-F238E27FC236}">
                      <a16:creationId xmlns:a16="http://schemas.microsoft.com/office/drawing/2014/main" id="{B74CFF87-7E39-46C9-8F2A-522326B9E672}"/>
                    </a:ext>
                  </a:extLst>
                </p:cNvPr>
                <p:cNvSpPr/>
                <p:nvPr/>
              </p:nvSpPr>
              <p:spPr>
                <a:xfrm>
                  <a:off x="18377963"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93" name="Rechteck 28">
                  <a:extLst>
                    <a:ext uri="{FF2B5EF4-FFF2-40B4-BE49-F238E27FC236}">
                      <a16:creationId xmlns:a16="http://schemas.microsoft.com/office/drawing/2014/main" id="{1C628440-A1EE-4CDF-AC36-402BB8C6E8A3}"/>
                    </a:ext>
                  </a:extLst>
                </p:cNvPr>
                <p:cNvSpPr/>
                <p:nvPr/>
              </p:nvSpPr>
              <p:spPr>
                <a:xfrm>
                  <a:off x="16676706"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94" name="Rechteck 29">
                  <a:extLst>
                    <a:ext uri="{FF2B5EF4-FFF2-40B4-BE49-F238E27FC236}">
                      <a16:creationId xmlns:a16="http://schemas.microsoft.com/office/drawing/2014/main" id="{21EF6CD4-3898-4F15-8545-56CFB12A579C}"/>
                    </a:ext>
                  </a:extLst>
                </p:cNvPr>
                <p:cNvSpPr/>
                <p:nvPr/>
              </p:nvSpPr>
              <p:spPr>
                <a:xfrm>
                  <a:off x="18377963"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95" name="Rechteck 30">
                  <a:extLst>
                    <a:ext uri="{FF2B5EF4-FFF2-40B4-BE49-F238E27FC236}">
                      <a16:creationId xmlns:a16="http://schemas.microsoft.com/office/drawing/2014/main" id="{FBCFB49C-9CF9-44E3-BD0F-2FD5C0CA6195}"/>
                    </a:ext>
                  </a:extLst>
                </p:cNvPr>
                <p:cNvSpPr/>
                <p:nvPr/>
              </p:nvSpPr>
              <p:spPr>
                <a:xfrm>
                  <a:off x="16676706"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96" name="Rechteck 31">
                  <a:extLst>
                    <a:ext uri="{FF2B5EF4-FFF2-40B4-BE49-F238E27FC236}">
                      <a16:creationId xmlns:a16="http://schemas.microsoft.com/office/drawing/2014/main" id="{8B4B07D7-FE2F-4337-98C4-7E7B0E7ADAB1}"/>
                    </a:ext>
                  </a:extLst>
                </p:cNvPr>
                <p:cNvSpPr/>
                <p:nvPr/>
              </p:nvSpPr>
              <p:spPr>
                <a:xfrm>
                  <a:off x="18377963"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97" name="Rechteck 26">
                  <a:extLst>
                    <a:ext uri="{FF2B5EF4-FFF2-40B4-BE49-F238E27FC236}">
                      <a16:creationId xmlns:a16="http://schemas.microsoft.com/office/drawing/2014/main" id="{1F71D605-D3F9-47CE-9EAD-96F7C9D53422}"/>
                    </a:ext>
                  </a:extLst>
                </p:cNvPr>
                <p:cNvSpPr/>
                <p:nvPr/>
              </p:nvSpPr>
              <p:spPr>
                <a:xfrm>
                  <a:off x="16676706" y="303967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127" name="Gruppieren 126">
                <a:extLst>
                  <a:ext uri="{FF2B5EF4-FFF2-40B4-BE49-F238E27FC236}">
                    <a16:creationId xmlns:a16="http://schemas.microsoft.com/office/drawing/2014/main" id="{4B979FF4-1487-447D-8924-05874B55EE9F}"/>
                  </a:ext>
                </a:extLst>
              </p:cNvPr>
              <p:cNvGrpSpPr>
                <a:grpSpLocks noChangeAspect="1"/>
              </p:cNvGrpSpPr>
              <p:nvPr/>
            </p:nvGrpSpPr>
            <p:grpSpPr>
              <a:xfrm>
                <a:off x="20070854" y="3026146"/>
                <a:ext cx="3397823" cy="3402628"/>
                <a:chOff x="16669346" y="3028717"/>
                <a:chExt cx="6805031" cy="6814655"/>
              </a:xfrm>
            </p:grpSpPr>
            <p:sp>
              <p:nvSpPr>
                <p:cNvPr id="164" name="Rechteck 19">
                  <a:extLst>
                    <a:ext uri="{FF2B5EF4-FFF2-40B4-BE49-F238E27FC236}">
                      <a16:creationId xmlns:a16="http://schemas.microsoft.com/office/drawing/2014/main" id="{36032CBD-E69F-4277-B094-37E969003159}"/>
                    </a:ext>
                  </a:extLst>
                </p:cNvPr>
                <p:cNvSpPr/>
                <p:nvPr/>
              </p:nvSpPr>
              <p:spPr>
                <a:xfrm>
                  <a:off x="16669346" y="3028717"/>
                  <a:ext cx="6805031" cy="6805031"/>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65" name="Rechteck 23">
                  <a:extLst>
                    <a:ext uri="{FF2B5EF4-FFF2-40B4-BE49-F238E27FC236}">
                      <a16:creationId xmlns:a16="http://schemas.microsoft.com/office/drawing/2014/main" id="{36CE5452-480C-4193-B3B7-CF91BE8360D1}"/>
                    </a:ext>
                  </a:extLst>
                </p:cNvPr>
                <p:cNvSpPr/>
                <p:nvPr/>
              </p:nvSpPr>
              <p:spPr>
                <a:xfrm>
                  <a:off x="21773119" y="302871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66" name="Rechteck 26">
                  <a:extLst>
                    <a:ext uri="{FF2B5EF4-FFF2-40B4-BE49-F238E27FC236}">
                      <a16:creationId xmlns:a16="http://schemas.microsoft.com/office/drawing/2014/main" id="{828A74E6-5D19-49EF-8F58-D480000A2E1F}"/>
                    </a:ext>
                  </a:extLst>
                </p:cNvPr>
                <p:cNvSpPr/>
                <p:nvPr/>
              </p:nvSpPr>
              <p:spPr>
                <a:xfrm>
                  <a:off x="20071862"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67" name="Rechteck 27">
                  <a:extLst>
                    <a:ext uri="{FF2B5EF4-FFF2-40B4-BE49-F238E27FC236}">
                      <a16:creationId xmlns:a16="http://schemas.microsoft.com/office/drawing/2014/main" id="{306388E0-018D-4D9C-9431-B460E4A34AD4}"/>
                    </a:ext>
                  </a:extLst>
                </p:cNvPr>
                <p:cNvSpPr/>
                <p:nvPr/>
              </p:nvSpPr>
              <p:spPr>
                <a:xfrm>
                  <a:off x="21773119"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68" name="Rechteck 28">
                  <a:extLst>
                    <a:ext uri="{FF2B5EF4-FFF2-40B4-BE49-F238E27FC236}">
                      <a16:creationId xmlns:a16="http://schemas.microsoft.com/office/drawing/2014/main" id="{BDCCF648-8ABA-476D-8E54-57FE2ACE4BD5}"/>
                    </a:ext>
                  </a:extLst>
                </p:cNvPr>
                <p:cNvSpPr/>
                <p:nvPr/>
              </p:nvSpPr>
              <p:spPr>
                <a:xfrm>
                  <a:off x="20071862"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69" name="Rechteck 29">
                  <a:extLst>
                    <a:ext uri="{FF2B5EF4-FFF2-40B4-BE49-F238E27FC236}">
                      <a16:creationId xmlns:a16="http://schemas.microsoft.com/office/drawing/2014/main" id="{AA51DA15-DEBC-4183-B1CD-BF3C235064E1}"/>
                    </a:ext>
                  </a:extLst>
                </p:cNvPr>
                <p:cNvSpPr/>
                <p:nvPr/>
              </p:nvSpPr>
              <p:spPr>
                <a:xfrm>
                  <a:off x="21773119"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70" name="Rechteck 30">
                  <a:extLst>
                    <a:ext uri="{FF2B5EF4-FFF2-40B4-BE49-F238E27FC236}">
                      <a16:creationId xmlns:a16="http://schemas.microsoft.com/office/drawing/2014/main" id="{83014FAB-CBC4-4FAE-8F8A-EF41B935E6D4}"/>
                    </a:ext>
                  </a:extLst>
                </p:cNvPr>
                <p:cNvSpPr/>
                <p:nvPr/>
              </p:nvSpPr>
              <p:spPr>
                <a:xfrm>
                  <a:off x="20071862"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71" name="Rechteck 31">
                  <a:extLst>
                    <a:ext uri="{FF2B5EF4-FFF2-40B4-BE49-F238E27FC236}">
                      <a16:creationId xmlns:a16="http://schemas.microsoft.com/office/drawing/2014/main" id="{24B0AA66-A4B2-401A-86C7-0E2B8375F5FC}"/>
                    </a:ext>
                  </a:extLst>
                </p:cNvPr>
                <p:cNvSpPr/>
                <p:nvPr/>
              </p:nvSpPr>
              <p:spPr>
                <a:xfrm>
                  <a:off x="21773119"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72" name="Rechteck 26">
                  <a:extLst>
                    <a:ext uri="{FF2B5EF4-FFF2-40B4-BE49-F238E27FC236}">
                      <a16:creationId xmlns:a16="http://schemas.microsoft.com/office/drawing/2014/main" id="{E2AED6FC-908C-4DA8-8BE1-C55BDAC5CA38}"/>
                    </a:ext>
                  </a:extLst>
                </p:cNvPr>
                <p:cNvSpPr/>
                <p:nvPr/>
              </p:nvSpPr>
              <p:spPr>
                <a:xfrm>
                  <a:off x="20071862" y="303004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73" name="Rechteck 23">
                  <a:extLst>
                    <a:ext uri="{FF2B5EF4-FFF2-40B4-BE49-F238E27FC236}">
                      <a16:creationId xmlns:a16="http://schemas.microsoft.com/office/drawing/2014/main" id="{B7E34C3B-275D-4972-BC83-6F06694BC88A}"/>
                    </a:ext>
                  </a:extLst>
                </p:cNvPr>
                <p:cNvSpPr/>
                <p:nvPr/>
              </p:nvSpPr>
              <p:spPr>
                <a:xfrm>
                  <a:off x="18377963" y="303834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74" name="Rechteck 26">
                  <a:extLst>
                    <a:ext uri="{FF2B5EF4-FFF2-40B4-BE49-F238E27FC236}">
                      <a16:creationId xmlns:a16="http://schemas.microsoft.com/office/drawing/2014/main" id="{4B08FDED-2C9A-46CC-B12F-F05050EE3725}"/>
                    </a:ext>
                  </a:extLst>
                </p:cNvPr>
                <p:cNvSpPr/>
                <p:nvPr/>
              </p:nvSpPr>
              <p:spPr>
                <a:xfrm>
                  <a:off x="16676706"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75" name="Rechteck 27">
                  <a:extLst>
                    <a:ext uri="{FF2B5EF4-FFF2-40B4-BE49-F238E27FC236}">
                      <a16:creationId xmlns:a16="http://schemas.microsoft.com/office/drawing/2014/main" id="{73769DB5-288B-4821-8FA6-7C9EBC7E6A45}"/>
                    </a:ext>
                  </a:extLst>
                </p:cNvPr>
                <p:cNvSpPr/>
                <p:nvPr/>
              </p:nvSpPr>
              <p:spPr>
                <a:xfrm>
                  <a:off x="18377963"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76" name="Rechteck 28">
                  <a:extLst>
                    <a:ext uri="{FF2B5EF4-FFF2-40B4-BE49-F238E27FC236}">
                      <a16:creationId xmlns:a16="http://schemas.microsoft.com/office/drawing/2014/main" id="{EAC641C2-97F4-4830-A0DF-A7778CD636AD}"/>
                    </a:ext>
                  </a:extLst>
                </p:cNvPr>
                <p:cNvSpPr/>
                <p:nvPr/>
              </p:nvSpPr>
              <p:spPr>
                <a:xfrm>
                  <a:off x="16676706"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77" name="Rechteck 29">
                  <a:extLst>
                    <a:ext uri="{FF2B5EF4-FFF2-40B4-BE49-F238E27FC236}">
                      <a16:creationId xmlns:a16="http://schemas.microsoft.com/office/drawing/2014/main" id="{097EDFE9-02C5-45F6-926F-F3CE99259868}"/>
                    </a:ext>
                  </a:extLst>
                </p:cNvPr>
                <p:cNvSpPr/>
                <p:nvPr/>
              </p:nvSpPr>
              <p:spPr>
                <a:xfrm>
                  <a:off x="18377963"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78" name="Rechteck 30">
                  <a:extLst>
                    <a:ext uri="{FF2B5EF4-FFF2-40B4-BE49-F238E27FC236}">
                      <a16:creationId xmlns:a16="http://schemas.microsoft.com/office/drawing/2014/main" id="{E2C80D55-5FF1-4979-9F0C-51CC04C30C0D}"/>
                    </a:ext>
                  </a:extLst>
                </p:cNvPr>
                <p:cNvSpPr/>
                <p:nvPr/>
              </p:nvSpPr>
              <p:spPr>
                <a:xfrm>
                  <a:off x="16676706"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79" name="Rechteck 31">
                  <a:extLst>
                    <a:ext uri="{FF2B5EF4-FFF2-40B4-BE49-F238E27FC236}">
                      <a16:creationId xmlns:a16="http://schemas.microsoft.com/office/drawing/2014/main" id="{58E8CF11-2E71-4AF3-ADFA-DEA426CDE34E}"/>
                    </a:ext>
                  </a:extLst>
                </p:cNvPr>
                <p:cNvSpPr/>
                <p:nvPr/>
              </p:nvSpPr>
              <p:spPr>
                <a:xfrm>
                  <a:off x="18377963"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80" name="Rechteck 26">
                  <a:extLst>
                    <a:ext uri="{FF2B5EF4-FFF2-40B4-BE49-F238E27FC236}">
                      <a16:creationId xmlns:a16="http://schemas.microsoft.com/office/drawing/2014/main" id="{A5435770-2899-44FB-BCB0-A573B699B452}"/>
                    </a:ext>
                  </a:extLst>
                </p:cNvPr>
                <p:cNvSpPr/>
                <p:nvPr/>
              </p:nvSpPr>
              <p:spPr>
                <a:xfrm>
                  <a:off x="16676706" y="303967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128" name="Gruppieren 127">
                <a:extLst>
                  <a:ext uri="{FF2B5EF4-FFF2-40B4-BE49-F238E27FC236}">
                    <a16:creationId xmlns:a16="http://schemas.microsoft.com/office/drawing/2014/main" id="{1F7EA32A-DA63-421C-90C4-9CB7E0306481}"/>
                  </a:ext>
                </a:extLst>
              </p:cNvPr>
              <p:cNvGrpSpPr>
                <a:grpSpLocks noChangeAspect="1"/>
              </p:cNvGrpSpPr>
              <p:nvPr/>
            </p:nvGrpSpPr>
            <p:grpSpPr>
              <a:xfrm>
                <a:off x="16669345" y="6431120"/>
                <a:ext cx="3397823" cy="3402628"/>
                <a:chOff x="16669346" y="3028717"/>
                <a:chExt cx="6805031" cy="6814655"/>
              </a:xfrm>
            </p:grpSpPr>
            <p:sp>
              <p:nvSpPr>
                <p:cNvPr id="147" name="Rechteck 19">
                  <a:extLst>
                    <a:ext uri="{FF2B5EF4-FFF2-40B4-BE49-F238E27FC236}">
                      <a16:creationId xmlns:a16="http://schemas.microsoft.com/office/drawing/2014/main" id="{AFB66616-2CB0-4514-90CC-C653698298FE}"/>
                    </a:ext>
                  </a:extLst>
                </p:cNvPr>
                <p:cNvSpPr/>
                <p:nvPr/>
              </p:nvSpPr>
              <p:spPr>
                <a:xfrm>
                  <a:off x="16669346" y="3028717"/>
                  <a:ext cx="6805031" cy="6805031"/>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8" name="Rechteck 23">
                  <a:extLst>
                    <a:ext uri="{FF2B5EF4-FFF2-40B4-BE49-F238E27FC236}">
                      <a16:creationId xmlns:a16="http://schemas.microsoft.com/office/drawing/2014/main" id="{AD2D3D2F-7CB6-4B1E-A28A-7EA571582425}"/>
                    </a:ext>
                  </a:extLst>
                </p:cNvPr>
                <p:cNvSpPr/>
                <p:nvPr/>
              </p:nvSpPr>
              <p:spPr>
                <a:xfrm>
                  <a:off x="21773119" y="302871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9" name="Rechteck 26">
                  <a:extLst>
                    <a:ext uri="{FF2B5EF4-FFF2-40B4-BE49-F238E27FC236}">
                      <a16:creationId xmlns:a16="http://schemas.microsoft.com/office/drawing/2014/main" id="{1F05ACA7-B567-4F38-A845-FC1DBD602057}"/>
                    </a:ext>
                  </a:extLst>
                </p:cNvPr>
                <p:cNvSpPr/>
                <p:nvPr/>
              </p:nvSpPr>
              <p:spPr>
                <a:xfrm>
                  <a:off x="20071862"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0" name="Rechteck 27">
                  <a:extLst>
                    <a:ext uri="{FF2B5EF4-FFF2-40B4-BE49-F238E27FC236}">
                      <a16:creationId xmlns:a16="http://schemas.microsoft.com/office/drawing/2014/main" id="{CDDAFCAE-D044-4007-B8F1-F3E27587DBCC}"/>
                    </a:ext>
                  </a:extLst>
                </p:cNvPr>
                <p:cNvSpPr/>
                <p:nvPr/>
              </p:nvSpPr>
              <p:spPr>
                <a:xfrm>
                  <a:off x="21773119"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1" name="Rechteck 28">
                  <a:extLst>
                    <a:ext uri="{FF2B5EF4-FFF2-40B4-BE49-F238E27FC236}">
                      <a16:creationId xmlns:a16="http://schemas.microsoft.com/office/drawing/2014/main" id="{70078A12-79C7-4F36-87B9-3648313B5B1B}"/>
                    </a:ext>
                  </a:extLst>
                </p:cNvPr>
                <p:cNvSpPr/>
                <p:nvPr/>
              </p:nvSpPr>
              <p:spPr>
                <a:xfrm>
                  <a:off x="20071862"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2" name="Rechteck 29">
                  <a:extLst>
                    <a:ext uri="{FF2B5EF4-FFF2-40B4-BE49-F238E27FC236}">
                      <a16:creationId xmlns:a16="http://schemas.microsoft.com/office/drawing/2014/main" id="{F908C5B9-AC95-4463-8098-74C3D76C178D}"/>
                    </a:ext>
                  </a:extLst>
                </p:cNvPr>
                <p:cNvSpPr/>
                <p:nvPr/>
              </p:nvSpPr>
              <p:spPr>
                <a:xfrm>
                  <a:off x="21773119"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3" name="Rechteck 30">
                  <a:extLst>
                    <a:ext uri="{FF2B5EF4-FFF2-40B4-BE49-F238E27FC236}">
                      <a16:creationId xmlns:a16="http://schemas.microsoft.com/office/drawing/2014/main" id="{F0C2BE40-7633-4E92-A3D4-CF81490004EF}"/>
                    </a:ext>
                  </a:extLst>
                </p:cNvPr>
                <p:cNvSpPr/>
                <p:nvPr/>
              </p:nvSpPr>
              <p:spPr>
                <a:xfrm>
                  <a:off x="20071862"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4" name="Rechteck 31">
                  <a:extLst>
                    <a:ext uri="{FF2B5EF4-FFF2-40B4-BE49-F238E27FC236}">
                      <a16:creationId xmlns:a16="http://schemas.microsoft.com/office/drawing/2014/main" id="{17C01954-91DF-4E1F-BD27-F27B50110870}"/>
                    </a:ext>
                  </a:extLst>
                </p:cNvPr>
                <p:cNvSpPr/>
                <p:nvPr/>
              </p:nvSpPr>
              <p:spPr>
                <a:xfrm>
                  <a:off x="21773119"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5" name="Rechteck 26">
                  <a:extLst>
                    <a:ext uri="{FF2B5EF4-FFF2-40B4-BE49-F238E27FC236}">
                      <a16:creationId xmlns:a16="http://schemas.microsoft.com/office/drawing/2014/main" id="{B144124E-FDB5-4E85-8A5A-41AC0A1CE5B1}"/>
                    </a:ext>
                  </a:extLst>
                </p:cNvPr>
                <p:cNvSpPr/>
                <p:nvPr/>
              </p:nvSpPr>
              <p:spPr>
                <a:xfrm>
                  <a:off x="20071862" y="303004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6" name="Rechteck 23">
                  <a:extLst>
                    <a:ext uri="{FF2B5EF4-FFF2-40B4-BE49-F238E27FC236}">
                      <a16:creationId xmlns:a16="http://schemas.microsoft.com/office/drawing/2014/main" id="{785F4D21-3102-4747-8B94-C0B429CA24CC}"/>
                    </a:ext>
                  </a:extLst>
                </p:cNvPr>
                <p:cNvSpPr/>
                <p:nvPr/>
              </p:nvSpPr>
              <p:spPr>
                <a:xfrm>
                  <a:off x="18377963" y="303834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7" name="Rechteck 26">
                  <a:extLst>
                    <a:ext uri="{FF2B5EF4-FFF2-40B4-BE49-F238E27FC236}">
                      <a16:creationId xmlns:a16="http://schemas.microsoft.com/office/drawing/2014/main" id="{85E1F4D7-D072-4961-8343-B30863DF2ECC}"/>
                    </a:ext>
                  </a:extLst>
                </p:cNvPr>
                <p:cNvSpPr/>
                <p:nvPr/>
              </p:nvSpPr>
              <p:spPr>
                <a:xfrm>
                  <a:off x="16676706"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8" name="Rechteck 27">
                  <a:extLst>
                    <a:ext uri="{FF2B5EF4-FFF2-40B4-BE49-F238E27FC236}">
                      <a16:creationId xmlns:a16="http://schemas.microsoft.com/office/drawing/2014/main" id="{2166292F-08E1-4148-B677-07B6E6F818CB}"/>
                    </a:ext>
                  </a:extLst>
                </p:cNvPr>
                <p:cNvSpPr/>
                <p:nvPr/>
              </p:nvSpPr>
              <p:spPr>
                <a:xfrm>
                  <a:off x="18377963"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9" name="Rechteck 28">
                  <a:extLst>
                    <a:ext uri="{FF2B5EF4-FFF2-40B4-BE49-F238E27FC236}">
                      <a16:creationId xmlns:a16="http://schemas.microsoft.com/office/drawing/2014/main" id="{FD8AE1F3-A820-4971-8229-754AA4CE843A}"/>
                    </a:ext>
                  </a:extLst>
                </p:cNvPr>
                <p:cNvSpPr/>
                <p:nvPr/>
              </p:nvSpPr>
              <p:spPr>
                <a:xfrm>
                  <a:off x="16676706"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60" name="Rechteck 29">
                  <a:extLst>
                    <a:ext uri="{FF2B5EF4-FFF2-40B4-BE49-F238E27FC236}">
                      <a16:creationId xmlns:a16="http://schemas.microsoft.com/office/drawing/2014/main" id="{3765DF5C-F439-4560-BB1C-9CA531AB7F00}"/>
                    </a:ext>
                  </a:extLst>
                </p:cNvPr>
                <p:cNvSpPr/>
                <p:nvPr/>
              </p:nvSpPr>
              <p:spPr>
                <a:xfrm>
                  <a:off x="18377963"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61" name="Rechteck 30">
                  <a:extLst>
                    <a:ext uri="{FF2B5EF4-FFF2-40B4-BE49-F238E27FC236}">
                      <a16:creationId xmlns:a16="http://schemas.microsoft.com/office/drawing/2014/main" id="{4227D3D8-FDE1-41A4-A919-9CA59FD515C5}"/>
                    </a:ext>
                  </a:extLst>
                </p:cNvPr>
                <p:cNvSpPr/>
                <p:nvPr/>
              </p:nvSpPr>
              <p:spPr>
                <a:xfrm>
                  <a:off x="16676706"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62" name="Rechteck 31">
                  <a:extLst>
                    <a:ext uri="{FF2B5EF4-FFF2-40B4-BE49-F238E27FC236}">
                      <a16:creationId xmlns:a16="http://schemas.microsoft.com/office/drawing/2014/main" id="{53C481ED-8736-45CC-A098-A955F8EDE82E}"/>
                    </a:ext>
                  </a:extLst>
                </p:cNvPr>
                <p:cNvSpPr/>
                <p:nvPr/>
              </p:nvSpPr>
              <p:spPr>
                <a:xfrm>
                  <a:off x="18377963"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63" name="Rechteck 26">
                  <a:extLst>
                    <a:ext uri="{FF2B5EF4-FFF2-40B4-BE49-F238E27FC236}">
                      <a16:creationId xmlns:a16="http://schemas.microsoft.com/office/drawing/2014/main" id="{D298A1F2-2FE4-47B6-9C3B-DAB24982D584}"/>
                    </a:ext>
                  </a:extLst>
                </p:cNvPr>
                <p:cNvSpPr/>
                <p:nvPr/>
              </p:nvSpPr>
              <p:spPr>
                <a:xfrm>
                  <a:off x="16676706" y="303967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129" name="Gruppieren 128">
                <a:extLst>
                  <a:ext uri="{FF2B5EF4-FFF2-40B4-BE49-F238E27FC236}">
                    <a16:creationId xmlns:a16="http://schemas.microsoft.com/office/drawing/2014/main" id="{D43A52D0-0DBB-4935-8170-C37E0A581E77}"/>
                  </a:ext>
                </a:extLst>
              </p:cNvPr>
              <p:cNvGrpSpPr>
                <a:grpSpLocks noChangeAspect="1"/>
              </p:cNvGrpSpPr>
              <p:nvPr/>
            </p:nvGrpSpPr>
            <p:grpSpPr>
              <a:xfrm>
                <a:off x="20063494" y="6419037"/>
                <a:ext cx="3397823" cy="3402628"/>
                <a:chOff x="16669346" y="3028717"/>
                <a:chExt cx="6805031" cy="6814655"/>
              </a:xfrm>
            </p:grpSpPr>
            <p:sp>
              <p:nvSpPr>
                <p:cNvPr id="130" name="Rechteck 19">
                  <a:extLst>
                    <a:ext uri="{FF2B5EF4-FFF2-40B4-BE49-F238E27FC236}">
                      <a16:creationId xmlns:a16="http://schemas.microsoft.com/office/drawing/2014/main" id="{425407C3-DD72-43B1-AC34-45A2E37FA71F}"/>
                    </a:ext>
                  </a:extLst>
                </p:cNvPr>
                <p:cNvSpPr/>
                <p:nvPr/>
              </p:nvSpPr>
              <p:spPr>
                <a:xfrm>
                  <a:off x="16669346" y="3028717"/>
                  <a:ext cx="6805031" cy="6805031"/>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1" name="Rechteck 23">
                  <a:extLst>
                    <a:ext uri="{FF2B5EF4-FFF2-40B4-BE49-F238E27FC236}">
                      <a16:creationId xmlns:a16="http://schemas.microsoft.com/office/drawing/2014/main" id="{D41702AF-5DF0-4579-8F65-D9E91E9DBEB4}"/>
                    </a:ext>
                  </a:extLst>
                </p:cNvPr>
                <p:cNvSpPr/>
                <p:nvPr/>
              </p:nvSpPr>
              <p:spPr>
                <a:xfrm>
                  <a:off x="21773119" y="302871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2" name="Rechteck 26">
                  <a:extLst>
                    <a:ext uri="{FF2B5EF4-FFF2-40B4-BE49-F238E27FC236}">
                      <a16:creationId xmlns:a16="http://schemas.microsoft.com/office/drawing/2014/main" id="{543DBDB0-74F9-41D6-983B-5CDBF016A43A}"/>
                    </a:ext>
                  </a:extLst>
                </p:cNvPr>
                <p:cNvSpPr/>
                <p:nvPr/>
              </p:nvSpPr>
              <p:spPr>
                <a:xfrm>
                  <a:off x="20071862"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3" name="Rechteck 27">
                  <a:extLst>
                    <a:ext uri="{FF2B5EF4-FFF2-40B4-BE49-F238E27FC236}">
                      <a16:creationId xmlns:a16="http://schemas.microsoft.com/office/drawing/2014/main" id="{19994507-7DFF-449E-AFE4-5F073BE82D70}"/>
                    </a:ext>
                  </a:extLst>
                </p:cNvPr>
                <p:cNvSpPr/>
                <p:nvPr/>
              </p:nvSpPr>
              <p:spPr>
                <a:xfrm>
                  <a:off x="21773119"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4" name="Rechteck 28">
                  <a:extLst>
                    <a:ext uri="{FF2B5EF4-FFF2-40B4-BE49-F238E27FC236}">
                      <a16:creationId xmlns:a16="http://schemas.microsoft.com/office/drawing/2014/main" id="{82D33A01-865C-48C8-A152-06DE3CE47A01}"/>
                    </a:ext>
                  </a:extLst>
                </p:cNvPr>
                <p:cNvSpPr/>
                <p:nvPr/>
              </p:nvSpPr>
              <p:spPr>
                <a:xfrm>
                  <a:off x="20071862"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5" name="Rechteck 29">
                  <a:extLst>
                    <a:ext uri="{FF2B5EF4-FFF2-40B4-BE49-F238E27FC236}">
                      <a16:creationId xmlns:a16="http://schemas.microsoft.com/office/drawing/2014/main" id="{11016DD1-5820-4255-B7C8-7E15F10FB0D4}"/>
                    </a:ext>
                  </a:extLst>
                </p:cNvPr>
                <p:cNvSpPr/>
                <p:nvPr/>
              </p:nvSpPr>
              <p:spPr>
                <a:xfrm>
                  <a:off x="21773119"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6" name="Rechteck 30">
                  <a:extLst>
                    <a:ext uri="{FF2B5EF4-FFF2-40B4-BE49-F238E27FC236}">
                      <a16:creationId xmlns:a16="http://schemas.microsoft.com/office/drawing/2014/main" id="{52FF8283-DD19-4763-8349-39F98CCDCFE8}"/>
                    </a:ext>
                  </a:extLst>
                </p:cNvPr>
                <p:cNvSpPr/>
                <p:nvPr/>
              </p:nvSpPr>
              <p:spPr>
                <a:xfrm>
                  <a:off x="20071862"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7" name="Rechteck 31">
                  <a:extLst>
                    <a:ext uri="{FF2B5EF4-FFF2-40B4-BE49-F238E27FC236}">
                      <a16:creationId xmlns:a16="http://schemas.microsoft.com/office/drawing/2014/main" id="{E0D62FFB-F462-47AA-83B2-4CE54B5CB4A6}"/>
                    </a:ext>
                  </a:extLst>
                </p:cNvPr>
                <p:cNvSpPr/>
                <p:nvPr/>
              </p:nvSpPr>
              <p:spPr>
                <a:xfrm>
                  <a:off x="21773119"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8" name="Rechteck 26">
                  <a:extLst>
                    <a:ext uri="{FF2B5EF4-FFF2-40B4-BE49-F238E27FC236}">
                      <a16:creationId xmlns:a16="http://schemas.microsoft.com/office/drawing/2014/main" id="{117F7212-D501-4B92-8433-2B14F19D1041}"/>
                    </a:ext>
                  </a:extLst>
                </p:cNvPr>
                <p:cNvSpPr/>
                <p:nvPr/>
              </p:nvSpPr>
              <p:spPr>
                <a:xfrm>
                  <a:off x="20071862" y="303004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9" name="Rechteck 23">
                  <a:extLst>
                    <a:ext uri="{FF2B5EF4-FFF2-40B4-BE49-F238E27FC236}">
                      <a16:creationId xmlns:a16="http://schemas.microsoft.com/office/drawing/2014/main" id="{A69B72B5-46AC-42F2-AAD9-C543F681530E}"/>
                    </a:ext>
                  </a:extLst>
                </p:cNvPr>
                <p:cNvSpPr/>
                <p:nvPr/>
              </p:nvSpPr>
              <p:spPr>
                <a:xfrm>
                  <a:off x="18377963" y="303834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0" name="Rechteck 26">
                  <a:extLst>
                    <a:ext uri="{FF2B5EF4-FFF2-40B4-BE49-F238E27FC236}">
                      <a16:creationId xmlns:a16="http://schemas.microsoft.com/office/drawing/2014/main" id="{5823441C-926D-4CF6-99E8-934A4FED28E8}"/>
                    </a:ext>
                  </a:extLst>
                </p:cNvPr>
                <p:cNvSpPr/>
                <p:nvPr/>
              </p:nvSpPr>
              <p:spPr>
                <a:xfrm>
                  <a:off x="16676706"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1" name="Rechteck 27">
                  <a:extLst>
                    <a:ext uri="{FF2B5EF4-FFF2-40B4-BE49-F238E27FC236}">
                      <a16:creationId xmlns:a16="http://schemas.microsoft.com/office/drawing/2014/main" id="{48D006D8-B674-40AA-A9BD-2934C34DAF52}"/>
                    </a:ext>
                  </a:extLst>
                </p:cNvPr>
                <p:cNvSpPr/>
                <p:nvPr/>
              </p:nvSpPr>
              <p:spPr>
                <a:xfrm>
                  <a:off x="18377963"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2" name="Rechteck 28">
                  <a:extLst>
                    <a:ext uri="{FF2B5EF4-FFF2-40B4-BE49-F238E27FC236}">
                      <a16:creationId xmlns:a16="http://schemas.microsoft.com/office/drawing/2014/main" id="{A46D541D-3D17-4712-BED9-DDD6AD90EB18}"/>
                    </a:ext>
                  </a:extLst>
                </p:cNvPr>
                <p:cNvSpPr/>
                <p:nvPr/>
              </p:nvSpPr>
              <p:spPr>
                <a:xfrm>
                  <a:off x="16676706"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3" name="Rechteck 29">
                  <a:extLst>
                    <a:ext uri="{FF2B5EF4-FFF2-40B4-BE49-F238E27FC236}">
                      <a16:creationId xmlns:a16="http://schemas.microsoft.com/office/drawing/2014/main" id="{8BFB8B22-4178-4C01-A75A-4187FA8654D2}"/>
                    </a:ext>
                  </a:extLst>
                </p:cNvPr>
                <p:cNvSpPr/>
                <p:nvPr/>
              </p:nvSpPr>
              <p:spPr>
                <a:xfrm>
                  <a:off x="18377963"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4" name="Rechteck 30">
                  <a:extLst>
                    <a:ext uri="{FF2B5EF4-FFF2-40B4-BE49-F238E27FC236}">
                      <a16:creationId xmlns:a16="http://schemas.microsoft.com/office/drawing/2014/main" id="{BC49C0D5-C5AF-47BF-A6B2-5FA67B75F36C}"/>
                    </a:ext>
                  </a:extLst>
                </p:cNvPr>
                <p:cNvSpPr/>
                <p:nvPr/>
              </p:nvSpPr>
              <p:spPr>
                <a:xfrm>
                  <a:off x="16676706"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5" name="Rechteck 31">
                  <a:extLst>
                    <a:ext uri="{FF2B5EF4-FFF2-40B4-BE49-F238E27FC236}">
                      <a16:creationId xmlns:a16="http://schemas.microsoft.com/office/drawing/2014/main" id="{60A65B40-6E40-405E-AA85-F5B32F4CB3C0}"/>
                    </a:ext>
                  </a:extLst>
                </p:cNvPr>
                <p:cNvSpPr/>
                <p:nvPr/>
              </p:nvSpPr>
              <p:spPr>
                <a:xfrm>
                  <a:off x="18377963"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6" name="Rechteck 26">
                  <a:extLst>
                    <a:ext uri="{FF2B5EF4-FFF2-40B4-BE49-F238E27FC236}">
                      <a16:creationId xmlns:a16="http://schemas.microsoft.com/office/drawing/2014/main" id="{2ACD81B5-DE63-4B04-9307-6AD0AFA10293}"/>
                    </a:ext>
                  </a:extLst>
                </p:cNvPr>
                <p:cNvSpPr/>
                <p:nvPr/>
              </p:nvSpPr>
              <p:spPr>
                <a:xfrm>
                  <a:off x="16676706" y="303967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grpSp>
          <p:nvGrpSpPr>
            <p:cNvPr id="50" name="Gruppieren 49">
              <a:extLst>
                <a:ext uri="{FF2B5EF4-FFF2-40B4-BE49-F238E27FC236}">
                  <a16:creationId xmlns:a16="http://schemas.microsoft.com/office/drawing/2014/main" id="{7C142004-C0DC-4DEB-B528-233D5A13695B}"/>
                </a:ext>
              </a:extLst>
            </p:cNvPr>
            <p:cNvGrpSpPr/>
            <p:nvPr/>
          </p:nvGrpSpPr>
          <p:grpSpPr>
            <a:xfrm>
              <a:off x="20057297" y="6434128"/>
              <a:ext cx="3406074" cy="3369380"/>
              <a:chOff x="16669345" y="3026146"/>
              <a:chExt cx="6799332" cy="6807602"/>
            </a:xfrm>
          </p:grpSpPr>
          <p:grpSp>
            <p:nvGrpSpPr>
              <p:cNvPr id="51" name="Gruppieren 50">
                <a:extLst>
                  <a:ext uri="{FF2B5EF4-FFF2-40B4-BE49-F238E27FC236}">
                    <a16:creationId xmlns:a16="http://schemas.microsoft.com/office/drawing/2014/main" id="{C375AC14-7E28-488F-B978-21A119931C0F}"/>
                  </a:ext>
                </a:extLst>
              </p:cNvPr>
              <p:cNvGrpSpPr>
                <a:grpSpLocks noChangeAspect="1"/>
              </p:cNvGrpSpPr>
              <p:nvPr/>
            </p:nvGrpSpPr>
            <p:grpSpPr>
              <a:xfrm>
                <a:off x="16676705" y="3038229"/>
                <a:ext cx="3397823" cy="3402628"/>
                <a:chOff x="16669346" y="3028717"/>
                <a:chExt cx="6805031" cy="6814655"/>
              </a:xfrm>
            </p:grpSpPr>
            <p:sp>
              <p:nvSpPr>
                <p:cNvPr id="109" name="Rechteck 19">
                  <a:extLst>
                    <a:ext uri="{FF2B5EF4-FFF2-40B4-BE49-F238E27FC236}">
                      <a16:creationId xmlns:a16="http://schemas.microsoft.com/office/drawing/2014/main" id="{6FC8B944-31FF-475C-A2D9-5791E2F0D7EA}"/>
                    </a:ext>
                  </a:extLst>
                </p:cNvPr>
                <p:cNvSpPr/>
                <p:nvPr/>
              </p:nvSpPr>
              <p:spPr>
                <a:xfrm>
                  <a:off x="16669346" y="3028717"/>
                  <a:ext cx="6805031" cy="6805031"/>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0" name="Rechteck 23">
                  <a:extLst>
                    <a:ext uri="{FF2B5EF4-FFF2-40B4-BE49-F238E27FC236}">
                      <a16:creationId xmlns:a16="http://schemas.microsoft.com/office/drawing/2014/main" id="{B9CEBD92-C89B-41FA-A26B-9A3C06A5EC70}"/>
                    </a:ext>
                  </a:extLst>
                </p:cNvPr>
                <p:cNvSpPr/>
                <p:nvPr/>
              </p:nvSpPr>
              <p:spPr>
                <a:xfrm>
                  <a:off x="21773119" y="302871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1" name="Rechteck 26">
                  <a:extLst>
                    <a:ext uri="{FF2B5EF4-FFF2-40B4-BE49-F238E27FC236}">
                      <a16:creationId xmlns:a16="http://schemas.microsoft.com/office/drawing/2014/main" id="{DE0C78AB-7DF7-418F-9A47-AA39273048A8}"/>
                    </a:ext>
                  </a:extLst>
                </p:cNvPr>
                <p:cNvSpPr/>
                <p:nvPr/>
              </p:nvSpPr>
              <p:spPr>
                <a:xfrm>
                  <a:off x="20071862"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2" name="Rechteck 27">
                  <a:extLst>
                    <a:ext uri="{FF2B5EF4-FFF2-40B4-BE49-F238E27FC236}">
                      <a16:creationId xmlns:a16="http://schemas.microsoft.com/office/drawing/2014/main" id="{D62B41B4-AADD-4CC5-8C06-35E005245921}"/>
                    </a:ext>
                  </a:extLst>
                </p:cNvPr>
                <p:cNvSpPr/>
                <p:nvPr/>
              </p:nvSpPr>
              <p:spPr>
                <a:xfrm>
                  <a:off x="21773119"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3" name="Rechteck 28">
                  <a:extLst>
                    <a:ext uri="{FF2B5EF4-FFF2-40B4-BE49-F238E27FC236}">
                      <a16:creationId xmlns:a16="http://schemas.microsoft.com/office/drawing/2014/main" id="{B48E3114-B147-45C7-9555-EC9AAEA43177}"/>
                    </a:ext>
                  </a:extLst>
                </p:cNvPr>
                <p:cNvSpPr/>
                <p:nvPr/>
              </p:nvSpPr>
              <p:spPr>
                <a:xfrm>
                  <a:off x="20071862"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4" name="Rechteck 29">
                  <a:extLst>
                    <a:ext uri="{FF2B5EF4-FFF2-40B4-BE49-F238E27FC236}">
                      <a16:creationId xmlns:a16="http://schemas.microsoft.com/office/drawing/2014/main" id="{720987C4-964C-48E1-B0C1-A88B768F1E5D}"/>
                    </a:ext>
                  </a:extLst>
                </p:cNvPr>
                <p:cNvSpPr/>
                <p:nvPr/>
              </p:nvSpPr>
              <p:spPr>
                <a:xfrm>
                  <a:off x="21773119"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5" name="Rechteck 30">
                  <a:extLst>
                    <a:ext uri="{FF2B5EF4-FFF2-40B4-BE49-F238E27FC236}">
                      <a16:creationId xmlns:a16="http://schemas.microsoft.com/office/drawing/2014/main" id="{3193AEC7-02FF-42B3-AAEA-C9F19BDA1B72}"/>
                    </a:ext>
                  </a:extLst>
                </p:cNvPr>
                <p:cNvSpPr/>
                <p:nvPr/>
              </p:nvSpPr>
              <p:spPr>
                <a:xfrm>
                  <a:off x="20071862"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6" name="Rechteck 31">
                  <a:extLst>
                    <a:ext uri="{FF2B5EF4-FFF2-40B4-BE49-F238E27FC236}">
                      <a16:creationId xmlns:a16="http://schemas.microsoft.com/office/drawing/2014/main" id="{A048D747-BC98-4042-871D-19D59B4081FC}"/>
                    </a:ext>
                  </a:extLst>
                </p:cNvPr>
                <p:cNvSpPr/>
                <p:nvPr/>
              </p:nvSpPr>
              <p:spPr>
                <a:xfrm>
                  <a:off x="21773119"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7" name="Rechteck 26">
                  <a:extLst>
                    <a:ext uri="{FF2B5EF4-FFF2-40B4-BE49-F238E27FC236}">
                      <a16:creationId xmlns:a16="http://schemas.microsoft.com/office/drawing/2014/main" id="{27881AE5-D8E1-4E01-BCE2-28E00606DB26}"/>
                    </a:ext>
                  </a:extLst>
                </p:cNvPr>
                <p:cNvSpPr/>
                <p:nvPr/>
              </p:nvSpPr>
              <p:spPr>
                <a:xfrm>
                  <a:off x="20071862" y="303004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8" name="Rechteck 23">
                  <a:extLst>
                    <a:ext uri="{FF2B5EF4-FFF2-40B4-BE49-F238E27FC236}">
                      <a16:creationId xmlns:a16="http://schemas.microsoft.com/office/drawing/2014/main" id="{7B4FE6DF-A7AF-4AE4-8FA8-129A0E0EDE4C}"/>
                    </a:ext>
                  </a:extLst>
                </p:cNvPr>
                <p:cNvSpPr/>
                <p:nvPr/>
              </p:nvSpPr>
              <p:spPr>
                <a:xfrm>
                  <a:off x="18377963" y="303834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9" name="Rechteck 26">
                  <a:extLst>
                    <a:ext uri="{FF2B5EF4-FFF2-40B4-BE49-F238E27FC236}">
                      <a16:creationId xmlns:a16="http://schemas.microsoft.com/office/drawing/2014/main" id="{089C5017-0E98-4294-A9D1-71E8ECC57167}"/>
                    </a:ext>
                  </a:extLst>
                </p:cNvPr>
                <p:cNvSpPr/>
                <p:nvPr/>
              </p:nvSpPr>
              <p:spPr>
                <a:xfrm>
                  <a:off x="16676706"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0" name="Rechteck 27">
                  <a:extLst>
                    <a:ext uri="{FF2B5EF4-FFF2-40B4-BE49-F238E27FC236}">
                      <a16:creationId xmlns:a16="http://schemas.microsoft.com/office/drawing/2014/main" id="{93549953-0FFC-46BD-A283-0115FB6DE912}"/>
                    </a:ext>
                  </a:extLst>
                </p:cNvPr>
                <p:cNvSpPr/>
                <p:nvPr/>
              </p:nvSpPr>
              <p:spPr>
                <a:xfrm>
                  <a:off x="18377963"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1" name="Rechteck 28">
                  <a:extLst>
                    <a:ext uri="{FF2B5EF4-FFF2-40B4-BE49-F238E27FC236}">
                      <a16:creationId xmlns:a16="http://schemas.microsoft.com/office/drawing/2014/main" id="{CA19E008-2366-4654-B17C-C334C25E0C3F}"/>
                    </a:ext>
                  </a:extLst>
                </p:cNvPr>
                <p:cNvSpPr/>
                <p:nvPr/>
              </p:nvSpPr>
              <p:spPr>
                <a:xfrm>
                  <a:off x="16676706"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2" name="Rechteck 29">
                  <a:extLst>
                    <a:ext uri="{FF2B5EF4-FFF2-40B4-BE49-F238E27FC236}">
                      <a16:creationId xmlns:a16="http://schemas.microsoft.com/office/drawing/2014/main" id="{31116E15-4DA2-4F1D-8015-F42E121DE739}"/>
                    </a:ext>
                  </a:extLst>
                </p:cNvPr>
                <p:cNvSpPr/>
                <p:nvPr/>
              </p:nvSpPr>
              <p:spPr>
                <a:xfrm>
                  <a:off x="18377963"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3" name="Rechteck 30">
                  <a:extLst>
                    <a:ext uri="{FF2B5EF4-FFF2-40B4-BE49-F238E27FC236}">
                      <a16:creationId xmlns:a16="http://schemas.microsoft.com/office/drawing/2014/main" id="{DF611616-C974-4D81-AFB0-EAF3D79F55C3}"/>
                    </a:ext>
                  </a:extLst>
                </p:cNvPr>
                <p:cNvSpPr/>
                <p:nvPr/>
              </p:nvSpPr>
              <p:spPr>
                <a:xfrm>
                  <a:off x="16676706"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4" name="Rechteck 31">
                  <a:extLst>
                    <a:ext uri="{FF2B5EF4-FFF2-40B4-BE49-F238E27FC236}">
                      <a16:creationId xmlns:a16="http://schemas.microsoft.com/office/drawing/2014/main" id="{7E6164BC-F254-4529-9C96-2828688905D5}"/>
                    </a:ext>
                  </a:extLst>
                </p:cNvPr>
                <p:cNvSpPr/>
                <p:nvPr/>
              </p:nvSpPr>
              <p:spPr>
                <a:xfrm>
                  <a:off x="18377963"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5" name="Rechteck 26">
                  <a:extLst>
                    <a:ext uri="{FF2B5EF4-FFF2-40B4-BE49-F238E27FC236}">
                      <a16:creationId xmlns:a16="http://schemas.microsoft.com/office/drawing/2014/main" id="{1EF57A1A-B003-4F64-85EC-A5FECCFF648A}"/>
                    </a:ext>
                  </a:extLst>
                </p:cNvPr>
                <p:cNvSpPr/>
                <p:nvPr/>
              </p:nvSpPr>
              <p:spPr>
                <a:xfrm>
                  <a:off x="16676706" y="303967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52" name="Gruppieren 51">
                <a:extLst>
                  <a:ext uri="{FF2B5EF4-FFF2-40B4-BE49-F238E27FC236}">
                    <a16:creationId xmlns:a16="http://schemas.microsoft.com/office/drawing/2014/main" id="{0235AC63-1D84-4349-AC6C-4168FAC09EA9}"/>
                  </a:ext>
                </a:extLst>
              </p:cNvPr>
              <p:cNvGrpSpPr>
                <a:grpSpLocks noChangeAspect="1"/>
              </p:cNvGrpSpPr>
              <p:nvPr/>
            </p:nvGrpSpPr>
            <p:grpSpPr>
              <a:xfrm>
                <a:off x="20070854" y="3026146"/>
                <a:ext cx="3397823" cy="3402628"/>
                <a:chOff x="16669346" y="3028717"/>
                <a:chExt cx="6805031" cy="6814655"/>
              </a:xfrm>
            </p:grpSpPr>
            <p:sp>
              <p:nvSpPr>
                <p:cNvPr id="91" name="Rechteck 19">
                  <a:extLst>
                    <a:ext uri="{FF2B5EF4-FFF2-40B4-BE49-F238E27FC236}">
                      <a16:creationId xmlns:a16="http://schemas.microsoft.com/office/drawing/2014/main" id="{0457C083-7A14-4435-8226-62126FDCC22C}"/>
                    </a:ext>
                  </a:extLst>
                </p:cNvPr>
                <p:cNvSpPr/>
                <p:nvPr/>
              </p:nvSpPr>
              <p:spPr>
                <a:xfrm>
                  <a:off x="16669346" y="3028717"/>
                  <a:ext cx="6805031" cy="6805031"/>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2" name="Rechteck 23">
                  <a:extLst>
                    <a:ext uri="{FF2B5EF4-FFF2-40B4-BE49-F238E27FC236}">
                      <a16:creationId xmlns:a16="http://schemas.microsoft.com/office/drawing/2014/main" id="{62B21EBD-900C-4E83-BB7E-150B452C576F}"/>
                    </a:ext>
                  </a:extLst>
                </p:cNvPr>
                <p:cNvSpPr/>
                <p:nvPr/>
              </p:nvSpPr>
              <p:spPr>
                <a:xfrm>
                  <a:off x="21773119" y="302871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3" name="Rechteck 26">
                  <a:extLst>
                    <a:ext uri="{FF2B5EF4-FFF2-40B4-BE49-F238E27FC236}">
                      <a16:creationId xmlns:a16="http://schemas.microsoft.com/office/drawing/2014/main" id="{CB35F84D-C3E5-4686-A335-D04A52D3D303}"/>
                    </a:ext>
                  </a:extLst>
                </p:cNvPr>
                <p:cNvSpPr/>
                <p:nvPr/>
              </p:nvSpPr>
              <p:spPr>
                <a:xfrm>
                  <a:off x="20071862"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4" name="Rechteck 27">
                  <a:extLst>
                    <a:ext uri="{FF2B5EF4-FFF2-40B4-BE49-F238E27FC236}">
                      <a16:creationId xmlns:a16="http://schemas.microsoft.com/office/drawing/2014/main" id="{EDD7524F-844D-4F7E-8F03-BA834BCE16C2}"/>
                    </a:ext>
                  </a:extLst>
                </p:cNvPr>
                <p:cNvSpPr/>
                <p:nvPr/>
              </p:nvSpPr>
              <p:spPr>
                <a:xfrm>
                  <a:off x="21773119"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6" name="Rechteck 28">
                  <a:extLst>
                    <a:ext uri="{FF2B5EF4-FFF2-40B4-BE49-F238E27FC236}">
                      <a16:creationId xmlns:a16="http://schemas.microsoft.com/office/drawing/2014/main" id="{4232173B-70CC-4662-ACD9-CC661DB65994}"/>
                    </a:ext>
                  </a:extLst>
                </p:cNvPr>
                <p:cNvSpPr/>
                <p:nvPr/>
              </p:nvSpPr>
              <p:spPr>
                <a:xfrm>
                  <a:off x="20071862"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7" name="Rechteck 29">
                  <a:extLst>
                    <a:ext uri="{FF2B5EF4-FFF2-40B4-BE49-F238E27FC236}">
                      <a16:creationId xmlns:a16="http://schemas.microsoft.com/office/drawing/2014/main" id="{F40202B1-570C-4776-A16B-C733E99ECE2F}"/>
                    </a:ext>
                  </a:extLst>
                </p:cNvPr>
                <p:cNvSpPr/>
                <p:nvPr/>
              </p:nvSpPr>
              <p:spPr>
                <a:xfrm>
                  <a:off x="21773119"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8" name="Rechteck 30">
                  <a:extLst>
                    <a:ext uri="{FF2B5EF4-FFF2-40B4-BE49-F238E27FC236}">
                      <a16:creationId xmlns:a16="http://schemas.microsoft.com/office/drawing/2014/main" id="{7E9D65AE-2D8D-4F8C-BC24-E5AFE0A8349A}"/>
                    </a:ext>
                  </a:extLst>
                </p:cNvPr>
                <p:cNvSpPr/>
                <p:nvPr/>
              </p:nvSpPr>
              <p:spPr>
                <a:xfrm>
                  <a:off x="20071862"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9" name="Rechteck 31">
                  <a:extLst>
                    <a:ext uri="{FF2B5EF4-FFF2-40B4-BE49-F238E27FC236}">
                      <a16:creationId xmlns:a16="http://schemas.microsoft.com/office/drawing/2014/main" id="{E486060A-ED3C-432A-8E09-6AF913835FF9}"/>
                    </a:ext>
                  </a:extLst>
                </p:cNvPr>
                <p:cNvSpPr/>
                <p:nvPr/>
              </p:nvSpPr>
              <p:spPr>
                <a:xfrm>
                  <a:off x="21773119"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0" name="Rechteck 26">
                  <a:extLst>
                    <a:ext uri="{FF2B5EF4-FFF2-40B4-BE49-F238E27FC236}">
                      <a16:creationId xmlns:a16="http://schemas.microsoft.com/office/drawing/2014/main" id="{3C5291EA-9220-46DF-9B0A-C1087DADD4BB}"/>
                    </a:ext>
                  </a:extLst>
                </p:cNvPr>
                <p:cNvSpPr/>
                <p:nvPr/>
              </p:nvSpPr>
              <p:spPr>
                <a:xfrm>
                  <a:off x="20071862" y="303004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1" name="Rechteck 23">
                  <a:extLst>
                    <a:ext uri="{FF2B5EF4-FFF2-40B4-BE49-F238E27FC236}">
                      <a16:creationId xmlns:a16="http://schemas.microsoft.com/office/drawing/2014/main" id="{7F89146B-9038-444C-B895-6F9A8CAB9539}"/>
                    </a:ext>
                  </a:extLst>
                </p:cNvPr>
                <p:cNvSpPr/>
                <p:nvPr/>
              </p:nvSpPr>
              <p:spPr>
                <a:xfrm>
                  <a:off x="18377963" y="303834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2" name="Rechteck 26">
                  <a:extLst>
                    <a:ext uri="{FF2B5EF4-FFF2-40B4-BE49-F238E27FC236}">
                      <a16:creationId xmlns:a16="http://schemas.microsoft.com/office/drawing/2014/main" id="{E7A47AA3-D070-4D92-86B3-7264D7672DFC}"/>
                    </a:ext>
                  </a:extLst>
                </p:cNvPr>
                <p:cNvSpPr/>
                <p:nvPr/>
              </p:nvSpPr>
              <p:spPr>
                <a:xfrm>
                  <a:off x="16676706"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3" name="Rechteck 27">
                  <a:extLst>
                    <a:ext uri="{FF2B5EF4-FFF2-40B4-BE49-F238E27FC236}">
                      <a16:creationId xmlns:a16="http://schemas.microsoft.com/office/drawing/2014/main" id="{EE9B918A-9190-4452-84AF-C7D28B938182}"/>
                    </a:ext>
                  </a:extLst>
                </p:cNvPr>
                <p:cNvSpPr/>
                <p:nvPr/>
              </p:nvSpPr>
              <p:spPr>
                <a:xfrm>
                  <a:off x="18377963"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4" name="Rechteck 28">
                  <a:extLst>
                    <a:ext uri="{FF2B5EF4-FFF2-40B4-BE49-F238E27FC236}">
                      <a16:creationId xmlns:a16="http://schemas.microsoft.com/office/drawing/2014/main" id="{64B799DA-68AD-42B0-8BAF-66DE83A4B2E2}"/>
                    </a:ext>
                  </a:extLst>
                </p:cNvPr>
                <p:cNvSpPr/>
                <p:nvPr/>
              </p:nvSpPr>
              <p:spPr>
                <a:xfrm>
                  <a:off x="16676706"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5" name="Rechteck 29">
                  <a:extLst>
                    <a:ext uri="{FF2B5EF4-FFF2-40B4-BE49-F238E27FC236}">
                      <a16:creationId xmlns:a16="http://schemas.microsoft.com/office/drawing/2014/main" id="{B85A2D04-4D41-4575-825E-03951013223E}"/>
                    </a:ext>
                  </a:extLst>
                </p:cNvPr>
                <p:cNvSpPr/>
                <p:nvPr/>
              </p:nvSpPr>
              <p:spPr>
                <a:xfrm>
                  <a:off x="18377963"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6" name="Rechteck 30">
                  <a:extLst>
                    <a:ext uri="{FF2B5EF4-FFF2-40B4-BE49-F238E27FC236}">
                      <a16:creationId xmlns:a16="http://schemas.microsoft.com/office/drawing/2014/main" id="{CD63A211-3DE9-459E-B64A-5687BE0F89FF}"/>
                    </a:ext>
                  </a:extLst>
                </p:cNvPr>
                <p:cNvSpPr/>
                <p:nvPr/>
              </p:nvSpPr>
              <p:spPr>
                <a:xfrm>
                  <a:off x="16676706"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7" name="Rechteck 31">
                  <a:extLst>
                    <a:ext uri="{FF2B5EF4-FFF2-40B4-BE49-F238E27FC236}">
                      <a16:creationId xmlns:a16="http://schemas.microsoft.com/office/drawing/2014/main" id="{EDC85EE3-DE9D-4520-A3BD-5A6197B8B43F}"/>
                    </a:ext>
                  </a:extLst>
                </p:cNvPr>
                <p:cNvSpPr/>
                <p:nvPr/>
              </p:nvSpPr>
              <p:spPr>
                <a:xfrm>
                  <a:off x="18377963"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8" name="Rechteck 26">
                  <a:extLst>
                    <a:ext uri="{FF2B5EF4-FFF2-40B4-BE49-F238E27FC236}">
                      <a16:creationId xmlns:a16="http://schemas.microsoft.com/office/drawing/2014/main" id="{5243184F-20AD-435B-8675-58231722D988}"/>
                    </a:ext>
                  </a:extLst>
                </p:cNvPr>
                <p:cNvSpPr/>
                <p:nvPr/>
              </p:nvSpPr>
              <p:spPr>
                <a:xfrm>
                  <a:off x="16676706" y="303967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53" name="Gruppieren 52">
                <a:extLst>
                  <a:ext uri="{FF2B5EF4-FFF2-40B4-BE49-F238E27FC236}">
                    <a16:creationId xmlns:a16="http://schemas.microsoft.com/office/drawing/2014/main" id="{CE3C097A-8667-433A-ACEF-0C99F7727C83}"/>
                  </a:ext>
                </a:extLst>
              </p:cNvPr>
              <p:cNvGrpSpPr>
                <a:grpSpLocks noChangeAspect="1"/>
              </p:cNvGrpSpPr>
              <p:nvPr/>
            </p:nvGrpSpPr>
            <p:grpSpPr>
              <a:xfrm>
                <a:off x="16669345" y="6431120"/>
                <a:ext cx="3397823" cy="3402628"/>
                <a:chOff x="16669346" y="3028717"/>
                <a:chExt cx="6805031" cy="6814655"/>
              </a:xfrm>
            </p:grpSpPr>
            <p:sp>
              <p:nvSpPr>
                <p:cNvPr id="73" name="Rechteck 19">
                  <a:extLst>
                    <a:ext uri="{FF2B5EF4-FFF2-40B4-BE49-F238E27FC236}">
                      <a16:creationId xmlns:a16="http://schemas.microsoft.com/office/drawing/2014/main" id="{B9A51418-18C5-49EB-A9F3-BE92BB94B37E}"/>
                    </a:ext>
                  </a:extLst>
                </p:cNvPr>
                <p:cNvSpPr/>
                <p:nvPr/>
              </p:nvSpPr>
              <p:spPr>
                <a:xfrm>
                  <a:off x="16669346" y="3028717"/>
                  <a:ext cx="6805031" cy="6805031"/>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74" name="Rechteck 23">
                  <a:extLst>
                    <a:ext uri="{FF2B5EF4-FFF2-40B4-BE49-F238E27FC236}">
                      <a16:creationId xmlns:a16="http://schemas.microsoft.com/office/drawing/2014/main" id="{47FF7B70-3C54-44D6-A4A5-C4C80A7C18EE}"/>
                    </a:ext>
                  </a:extLst>
                </p:cNvPr>
                <p:cNvSpPr/>
                <p:nvPr/>
              </p:nvSpPr>
              <p:spPr>
                <a:xfrm>
                  <a:off x="21773119" y="302871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75" name="Rechteck 26">
                  <a:extLst>
                    <a:ext uri="{FF2B5EF4-FFF2-40B4-BE49-F238E27FC236}">
                      <a16:creationId xmlns:a16="http://schemas.microsoft.com/office/drawing/2014/main" id="{77831E50-EEDA-4E19-8FC8-8E2357F94589}"/>
                    </a:ext>
                  </a:extLst>
                </p:cNvPr>
                <p:cNvSpPr/>
                <p:nvPr/>
              </p:nvSpPr>
              <p:spPr>
                <a:xfrm>
                  <a:off x="20071862"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77" name="Rechteck 27">
                  <a:extLst>
                    <a:ext uri="{FF2B5EF4-FFF2-40B4-BE49-F238E27FC236}">
                      <a16:creationId xmlns:a16="http://schemas.microsoft.com/office/drawing/2014/main" id="{12708BA2-666B-4D38-A48E-8B1F1B08F7F5}"/>
                    </a:ext>
                  </a:extLst>
                </p:cNvPr>
                <p:cNvSpPr/>
                <p:nvPr/>
              </p:nvSpPr>
              <p:spPr>
                <a:xfrm>
                  <a:off x="21773119"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78" name="Rechteck 28">
                  <a:extLst>
                    <a:ext uri="{FF2B5EF4-FFF2-40B4-BE49-F238E27FC236}">
                      <a16:creationId xmlns:a16="http://schemas.microsoft.com/office/drawing/2014/main" id="{449F21E1-A918-43AF-86B0-A5F0DDD0C061}"/>
                    </a:ext>
                  </a:extLst>
                </p:cNvPr>
                <p:cNvSpPr/>
                <p:nvPr/>
              </p:nvSpPr>
              <p:spPr>
                <a:xfrm>
                  <a:off x="20071862"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79" name="Rechteck 29">
                  <a:extLst>
                    <a:ext uri="{FF2B5EF4-FFF2-40B4-BE49-F238E27FC236}">
                      <a16:creationId xmlns:a16="http://schemas.microsoft.com/office/drawing/2014/main" id="{CB65697B-2F39-4AD8-B3D8-555B83C2B20E}"/>
                    </a:ext>
                  </a:extLst>
                </p:cNvPr>
                <p:cNvSpPr/>
                <p:nvPr/>
              </p:nvSpPr>
              <p:spPr>
                <a:xfrm>
                  <a:off x="21773119"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0" name="Rechteck 30">
                  <a:extLst>
                    <a:ext uri="{FF2B5EF4-FFF2-40B4-BE49-F238E27FC236}">
                      <a16:creationId xmlns:a16="http://schemas.microsoft.com/office/drawing/2014/main" id="{97BEBF13-D5C8-4136-BDC5-BE81E86C4661}"/>
                    </a:ext>
                  </a:extLst>
                </p:cNvPr>
                <p:cNvSpPr/>
                <p:nvPr/>
              </p:nvSpPr>
              <p:spPr>
                <a:xfrm>
                  <a:off x="20071862"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1" name="Rechteck 31">
                  <a:extLst>
                    <a:ext uri="{FF2B5EF4-FFF2-40B4-BE49-F238E27FC236}">
                      <a16:creationId xmlns:a16="http://schemas.microsoft.com/office/drawing/2014/main" id="{A0F356D4-1260-4BAD-B3CE-A7CEB6DFAE3E}"/>
                    </a:ext>
                  </a:extLst>
                </p:cNvPr>
                <p:cNvSpPr/>
                <p:nvPr/>
              </p:nvSpPr>
              <p:spPr>
                <a:xfrm>
                  <a:off x="21773119"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2" name="Rechteck 26">
                  <a:extLst>
                    <a:ext uri="{FF2B5EF4-FFF2-40B4-BE49-F238E27FC236}">
                      <a16:creationId xmlns:a16="http://schemas.microsoft.com/office/drawing/2014/main" id="{DB773057-A4B1-41D2-A4D6-F29861F4CBF7}"/>
                    </a:ext>
                  </a:extLst>
                </p:cNvPr>
                <p:cNvSpPr/>
                <p:nvPr/>
              </p:nvSpPr>
              <p:spPr>
                <a:xfrm>
                  <a:off x="20071862" y="303004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3" name="Rechteck 23">
                  <a:extLst>
                    <a:ext uri="{FF2B5EF4-FFF2-40B4-BE49-F238E27FC236}">
                      <a16:creationId xmlns:a16="http://schemas.microsoft.com/office/drawing/2014/main" id="{EB602F0E-9492-4997-AC77-8B3E4C91616D}"/>
                    </a:ext>
                  </a:extLst>
                </p:cNvPr>
                <p:cNvSpPr/>
                <p:nvPr/>
              </p:nvSpPr>
              <p:spPr>
                <a:xfrm>
                  <a:off x="18377963" y="303834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4" name="Rechteck 26">
                  <a:extLst>
                    <a:ext uri="{FF2B5EF4-FFF2-40B4-BE49-F238E27FC236}">
                      <a16:creationId xmlns:a16="http://schemas.microsoft.com/office/drawing/2014/main" id="{97A0223D-F87A-4920-A21A-5A68FA3E42B7}"/>
                    </a:ext>
                  </a:extLst>
                </p:cNvPr>
                <p:cNvSpPr/>
                <p:nvPr/>
              </p:nvSpPr>
              <p:spPr>
                <a:xfrm>
                  <a:off x="16676706"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5" name="Rechteck 27">
                  <a:extLst>
                    <a:ext uri="{FF2B5EF4-FFF2-40B4-BE49-F238E27FC236}">
                      <a16:creationId xmlns:a16="http://schemas.microsoft.com/office/drawing/2014/main" id="{16C6BB6D-E2C6-4FC6-A2D2-05F49F5971C8}"/>
                    </a:ext>
                  </a:extLst>
                </p:cNvPr>
                <p:cNvSpPr/>
                <p:nvPr/>
              </p:nvSpPr>
              <p:spPr>
                <a:xfrm>
                  <a:off x="18377963"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6" name="Rechteck 28">
                  <a:extLst>
                    <a:ext uri="{FF2B5EF4-FFF2-40B4-BE49-F238E27FC236}">
                      <a16:creationId xmlns:a16="http://schemas.microsoft.com/office/drawing/2014/main" id="{DC3EF677-7E1C-4854-BD38-EE1CE3DA1581}"/>
                    </a:ext>
                  </a:extLst>
                </p:cNvPr>
                <p:cNvSpPr/>
                <p:nvPr/>
              </p:nvSpPr>
              <p:spPr>
                <a:xfrm>
                  <a:off x="16676706"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7" name="Rechteck 29">
                  <a:extLst>
                    <a:ext uri="{FF2B5EF4-FFF2-40B4-BE49-F238E27FC236}">
                      <a16:creationId xmlns:a16="http://schemas.microsoft.com/office/drawing/2014/main" id="{A4F9FA5C-169F-4827-ACD2-46AC23DC12AF}"/>
                    </a:ext>
                  </a:extLst>
                </p:cNvPr>
                <p:cNvSpPr/>
                <p:nvPr/>
              </p:nvSpPr>
              <p:spPr>
                <a:xfrm>
                  <a:off x="18377963"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8" name="Rechteck 30">
                  <a:extLst>
                    <a:ext uri="{FF2B5EF4-FFF2-40B4-BE49-F238E27FC236}">
                      <a16:creationId xmlns:a16="http://schemas.microsoft.com/office/drawing/2014/main" id="{B6B9C130-AB5D-4AFC-A768-4C3578BF3DFF}"/>
                    </a:ext>
                  </a:extLst>
                </p:cNvPr>
                <p:cNvSpPr/>
                <p:nvPr/>
              </p:nvSpPr>
              <p:spPr>
                <a:xfrm>
                  <a:off x="16676706"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9" name="Rechteck 31">
                  <a:extLst>
                    <a:ext uri="{FF2B5EF4-FFF2-40B4-BE49-F238E27FC236}">
                      <a16:creationId xmlns:a16="http://schemas.microsoft.com/office/drawing/2014/main" id="{4E3ACE1E-537A-468F-BBFE-80743B990405}"/>
                    </a:ext>
                  </a:extLst>
                </p:cNvPr>
                <p:cNvSpPr/>
                <p:nvPr/>
              </p:nvSpPr>
              <p:spPr>
                <a:xfrm>
                  <a:off x="18377963"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0" name="Rechteck 26">
                  <a:extLst>
                    <a:ext uri="{FF2B5EF4-FFF2-40B4-BE49-F238E27FC236}">
                      <a16:creationId xmlns:a16="http://schemas.microsoft.com/office/drawing/2014/main" id="{BF0289A8-95C8-4BC6-9779-E3998880E2EA}"/>
                    </a:ext>
                  </a:extLst>
                </p:cNvPr>
                <p:cNvSpPr/>
                <p:nvPr/>
              </p:nvSpPr>
              <p:spPr>
                <a:xfrm>
                  <a:off x="16676706" y="303967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54" name="Gruppieren 53">
                <a:extLst>
                  <a:ext uri="{FF2B5EF4-FFF2-40B4-BE49-F238E27FC236}">
                    <a16:creationId xmlns:a16="http://schemas.microsoft.com/office/drawing/2014/main" id="{2D3461F4-9EB6-4DA9-924E-CFBB647962A8}"/>
                  </a:ext>
                </a:extLst>
              </p:cNvPr>
              <p:cNvGrpSpPr>
                <a:grpSpLocks noChangeAspect="1"/>
              </p:cNvGrpSpPr>
              <p:nvPr/>
            </p:nvGrpSpPr>
            <p:grpSpPr>
              <a:xfrm>
                <a:off x="20063494" y="6419037"/>
                <a:ext cx="3397823" cy="3402628"/>
                <a:chOff x="16669346" y="3028717"/>
                <a:chExt cx="6805031" cy="6814655"/>
              </a:xfrm>
            </p:grpSpPr>
            <p:sp>
              <p:nvSpPr>
                <p:cNvPr id="55" name="Rechteck 19">
                  <a:extLst>
                    <a:ext uri="{FF2B5EF4-FFF2-40B4-BE49-F238E27FC236}">
                      <a16:creationId xmlns:a16="http://schemas.microsoft.com/office/drawing/2014/main" id="{558159DB-6D4B-40CF-BD8E-6C33BB550334}"/>
                    </a:ext>
                  </a:extLst>
                </p:cNvPr>
                <p:cNvSpPr/>
                <p:nvPr/>
              </p:nvSpPr>
              <p:spPr>
                <a:xfrm>
                  <a:off x="16669346" y="3028717"/>
                  <a:ext cx="6805031" cy="6805031"/>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6" name="Rechteck 23">
                  <a:extLst>
                    <a:ext uri="{FF2B5EF4-FFF2-40B4-BE49-F238E27FC236}">
                      <a16:creationId xmlns:a16="http://schemas.microsoft.com/office/drawing/2014/main" id="{775D6849-E0E4-4C6D-AACA-5A4858CEF8AE}"/>
                    </a:ext>
                  </a:extLst>
                </p:cNvPr>
                <p:cNvSpPr/>
                <p:nvPr/>
              </p:nvSpPr>
              <p:spPr>
                <a:xfrm>
                  <a:off x="21773119" y="302871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7" name="Rechteck 26">
                  <a:extLst>
                    <a:ext uri="{FF2B5EF4-FFF2-40B4-BE49-F238E27FC236}">
                      <a16:creationId xmlns:a16="http://schemas.microsoft.com/office/drawing/2014/main" id="{A3EDDF89-ADB3-41EC-9794-8230457F3237}"/>
                    </a:ext>
                  </a:extLst>
                </p:cNvPr>
                <p:cNvSpPr/>
                <p:nvPr/>
              </p:nvSpPr>
              <p:spPr>
                <a:xfrm>
                  <a:off x="20071862"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8" name="Rechteck 27">
                  <a:extLst>
                    <a:ext uri="{FF2B5EF4-FFF2-40B4-BE49-F238E27FC236}">
                      <a16:creationId xmlns:a16="http://schemas.microsoft.com/office/drawing/2014/main" id="{9D674C1D-6CD7-49E9-985C-A40684EE3303}"/>
                    </a:ext>
                  </a:extLst>
                </p:cNvPr>
                <p:cNvSpPr/>
                <p:nvPr/>
              </p:nvSpPr>
              <p:spPr>
                <a:xfrm>
                  <a:off x="21773119" y="4729975"/>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9" name="Rechteck 28">
                  <a:extLst>
                    <a:ext uri="{FF2B5EF4-FFF2-40B4-BE49-F238E27FC236}">
                      <a16:creationId xmlns:a16="http://schemas.microsoft.com/office/drawing/2014/main" id="{BE9B98D9-E1C4-43D6-BC9C-E116604806C3}"/>
                    </a:ext>
                  </a:extLst>
                </p:cNvPr>
                <p:cNvSpPr/>
                <p:nvPr/>
              </p:nvSpPr>
              <p:spPr>
                <a:xfrm>
                  <a:off x="20071862"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0" name="Rechteck 29">
                  <a:extLst>
                    <a:ext uri="{FF2B5EF4-FFF2-40B4-BE49-F238E27FC236}">
                      <a16:creationId xmlns:a16="http://schemas.microsoft.com/office/drawing/2014/main" id="{25060C41-3049-43EA-96F7-5C562B2A0417}"/>
                    </a:ext>
                  </a:extLst>
                </p:cNvPr>
                <p:cNvSpPr/>
                <p:nvPr/>
              </p:nvSpPr>
              <p:spPr>
                <a:xfrm>
                  <a:off x="21773119" y="6431233"/>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1" name="Rechteck 30">
                  <a:extLst>
                    <a:ext uri="{FF2B5EF4-FFF2-40B4-BE49-F238E27FC236}">
                      <a16:creationId xmlns:a16="http://schemas.microsoft.com/office/drawing/2014/main" id="{3D01A33B-5D9C-4ACB-8394-B4645AA687BA}"/>
                    </a:ext>
                  </a:extLst>
                </p:cNvPr>
                <p:cNvSpPr/>
                <p:nvPr/>
              </p:nvSpPr>
              <p:spPr>
                <a:xfrm>
                  <a:off x="20071862"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2" name="Rechteck 31">
                  <a:extLst>
                    <a:ext uri="{FF2B5EF4-FFF2-40B4-BE49-F238E27FC236}">
                      <a16:creationId xmlns:a16="http://schemas.microsoft.com/office/drawing/2014/main" id="{364D2D4D-33C4-4C83-9198-77339E57F9FC}"/>
                    </a:ext>
                  </a:extLst>
                </p:cNvPr>
                <p:cNvSpPr/>
                <p:nvPr/>
              </p:nvSpPr>
              <p:spPr>
                <a:xfrm>
                  <a:off x="21773119" y="8132490"/>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3" name="Rechteck 26">
                  <a:extLst>
                    <a:ext uri="{FF2B5EF4-FFF2-40B4-BE49-F238E27FC236}">
                      <a16:creationId xmlns:a16="http://schemas.microsoft.com/office/drawing/2014/main" id="{B0DEDA11-A34A-4C0B-8BCA-5686D1EC3660}"/>
                    </a:ext>
                  </a:extLst>
                </p:cNvPr>
                <p:cNvSpPr/>
                <p:nvPr/>
              </p:nvSpPr>
              <p:spPr>
                <a:xfrm>
                  <a:off x="20071862" y="303004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4" name="Rechteck 23">
                  <a:extLst>
                    <a:ext uri="{FF2B5EF4-FFF2-40B4-BE49-F238E27FC236}">
                      <a16:creationId xmlns:a16="http://schemas.microsoft.com/office/drawing/2014/main" id="{F7D83CEF-CFC4-4751-BF2E-3FAA01E08296}"/>
                    </a:ext>
                  </a:extLst>
                </p:cNvPr>
                <p:cNvSpPr/>
                <p:nvPr/>
              </p:nvSpPr>
              <p:spPr>
                <a:xfrm>
                  <a:off x="18377963" y="303834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5" name="Rechteck 26">
                  <a:extLst>
                    <a:ext uri="{FF2B5EF4-FFF2-40B4-BE49-F238E27FC236}">
                      <a16:creationId xmlns:a16="http://schemas.microsoft.com/office/drawing/2014/main" id="{DDA3E459-8D60-4FFC-9288-1BF3E9B7B581}"/>
                    </a:ext>
                  </a:extLst>
                </p:cNvPr>
                <p:cNvSpPr/>
                <p:nvPr/>
              </p:nvSpPr>
              <p:spPr>
                <a:xfrm>
                  <a:off x="16676706"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6" name="Rechteck 27">
                  <a:extLst>
                    <a:ext uri="{FF2B5EF4-FFF2-40B4-BE49-F238E27FC236}">
                      <a16:creationId xmlns:a16="http://schemas.microsoft.com/office/drawing/2014/main" id="{009A9DC0-0C4F-479E-AB4C-99BB0E4F7E3E}"/>
                    </a:ext>
                  </a:extLst>
                </p:cNvPr>
                <p:cNvSpPr/>
                <p:nvPr/>
              </p:nvSpPr>
              <p:spPr>
                <a:xfrm>
                  <a:off x="18377963" y="4739599"/>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7" name="Rechteck 28">
                  <a:extLst>
                    <a:ext uri="{FF2B5EF4-FFF2-40B4-BE49-F238E27FC236}">
                      <a16:creationId xmlns:a16="http://schemas.microsoft.com/office/drawing/2014/main" id="{646CEF99-9C4D-4B6F-89C5-FC54F2DDCDE4}"/>
                    </a:ext>
                  </a:extLst>
                </p:cNvPr>
                <p:cNvSpPr/>
                <p:nvPr/>
              </p:nvSpPr>
              <p:spPr>
                <a:xfrm>
                  <a:off x="16676706"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8" name="Rechteck 29">
                  <a:extLst>
                    <a:ext uri="{FF2B5EF4-FFF2-40B4-BE49-F238E27FC236}">
                      <a16:creationId xmlns:a16="http://schemas.microsoft.com/office/drawing/2014/main" id="{B68E8B98-EE30-45A6-9776-954B488CD43C}"/>
                    </a:ext>
                  </a:extLst>
                </p:cNvPr>
                <p:cNvSpPr/>
                <p:nvPr/>
              </p:nvSpPr>
              <p:spPr>
                <a:xfrm>
                  <a:off x="18377963" y="6440857"/>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70" name="Rechteck 30">
                  <a:extLst>
                    <a:ext uri="{FF2B5EF4-FFF2-40B4-BE49-F238E27FC236}">
                      <a16:creationId xmlns:a16="http://schemas.microsoft.com/office/drawing/2014/main" id="{10E57A3F-BA2F-4D26-9C19-7BD253108AD4}"/>
                    </a:ext>
                  </a:extLst>
                </p:cNvPr>
                <p:cNvSpPr/>
                <p:nvPr/>
              </p:nvSpPr>
              <p:spPr>
                <a:xfrm>
                  <a:off x="16676706"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71" name="Rechteck 31">
                  <a:extLst>
                    <a:ext uri="{FF2B5EF4-FFF2-40B4-BE49-F238E27FC236}">
                      <a16:creationId xmlns:a16="http://schemas.microsoft.com/office/drawing/2014/main" id="{38B98B7C-E5CD-40D9-AEF4-47E51890E38E}"/>
                    </a:ext>
                  </a:extLst>
                </p:cNvPr>
                <p:cNvSpPr/>
                <p:nvPr/>
              </p:nvSpPr>
              <p:spPr>
                <a:xfrm>
                  <a:off x="18377963" y="8142114"/>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72" name="Rechteck 26">
                  <a:extLst>
                    <a:ext uri="{FF2B5EF4-FFF2-40B4-BE49-F238E27FC236}">
                      <a16:creationId xmlns:a16="http://schemas.microsoft.com/office/drawing/2014/main" id="{00CCD079-AB28-4693-A14B-E93EF30380B6}"/>
                    </a:ext>
                  </a:extLst>
                </p:cNvPr>
                <p:cNvSpPr/>
                <p:nvPr/>
              </p:nvSpPr>
              <p:spPr>
                <a:xfrm>
                  <a:off x="16676706" y="3039671"/>
                  <a:ext cx="1701258" cy="1701258"/>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grpSp>
      <p:cxnSp>
        <p:nvCxnSpPr>
          <p:cNvPr id="69" name="Straight Connector 68"/>
          <p:cNvCxnSpPr>
            <a:cxnSpLocks/>
          </p:cNvCxnSpPr>
          <p:nvPr/>
        </p:nvCxnSpPr>
        <p:spPr>
          <a:xfrm flipH="1">
            <a:off x="5822764" y="3019093"/>
            <a:ext cx="7215392" cy="7401257"/>
          </a:xfrm>
          <a:prstGeom prst="line">
            <a:avLst/>
          </a:prstGeom>
          <a:ln w="63500">
            <a:solidFill>
              <a:schemeClr val="accent2"/>
            </a:solidFill>
            <a:prstDash val="lgDash"/>
            <a:headEnd type="none"/>
            <a:tailEnd type="non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cxnSp>
        <p:nvCxnSpPr>
          <p:cNvPr id="76" name="Straight Connector 75"/>
          <p:cNvCxnSpPr>
            <a:cxnSpLocks/>
          </p:cNvCxnSpPr>
          <p:nvPr/>
        </p:nvCxnSpPr>
        <p:spPr>
          <a:xfrm flipH="1">
            <a:off x="8514661" y="9872019"/>
            <a:ext cx="11321167" cy="1662987"/>
          </a:xfrm>
          <a:prstGeom prst="line">
            <a:avLst/>
          </a:prstGeom>
          <a:ln w="63500">
            <a:solidFill>
              <a:schemeClr val="accent2"/>
            </a:solidFill>
            <a:prstDash val="lgDash"/>
            <a:headEnd type="none"/>
            <a:tailEnd type="non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pic>
        <p:nvPicPr>
          <p:cNvPr id="34" name="Grafik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76757">
            <a:off x="2049746" y="6290352"/>
            <a:ext cx="11032406" cy="11032406"/>
          </a:xfrm>
          <a:prstGeom prst="rect">
            <a:avLst/>
          </a:prstGeom>
        </p:spPr>
      </p:pic>
      <p:sp>
        <p:nvSpPr>
          <p:cNvPr id="13" name="Rechteck 12"/>
          <p:cNvSpPr/>
          <p:nvPr/>
        </p:nvSpPr>
        <p:spPr>
          <a:xfrm>
            <a:off x="5322170" y="11480729"/>
            <a:ext cx="4099249" cy="186021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 name="Rechteck 4"/>
          <p:cNvSpPr/>
          <p:nvPr/>
        </p:nvSpPr>
        <p:spPr>
          <a:xfrm>
            <a:off x="0" y="11480729"/>
            <a:ext cx="24384000" cy="1537493"/>
          </a:xfrm>
          <a:prstGeom prst="rect">
            <a:avLst/>
          </a:prstGeom>
          <a:gradFill>
            <a:gsLst>
              <a:gs pos="0">
                <a:schemeClr val="tx2"/>
              </a:gs>
              <a:gs pos="100000">
                <a:schemeClr val="bg1"/>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cxnSp>
        <p:nvCxnSpPr>
          <p:cNvPr id="9" name="Gerade Verbindung mit Pfeil 8"/>
          <p:cNvCxnSpPr>
            <a:cxnSpLocks/>
          </p:cNvCxnSpPr>
          <p:nvPr/>
        </p:nvCxnSpPr>
        <p:spPr>
          <a:xfrm>
            <a:off x="7565949" y="11480729"/>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17" name="Textplatzhalter 3"/>
              <p:cNvSpPr txBox="1">
                <a:spLocks/>
              </p:cNvSpPr>
              <p:nvPr/>
            </p:nvSpPr>
            <p:spPr>
              <a:xfrm>
                <a:off x="7046722" y="11097130"/>
                <a:ext cx="808920" cy="1537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17" name="Textplatzhalter 3"/>
              <p:cNvSpPr txBox="1">
                <a:spLocks noRot="1" noChangeAspect="1" noMove="1" noResize="1" noEditPoints="1" noAdjustHandles="1" noChangeArrowheads="1" noChangeShapeType="1" noTextEdit="1"/>
              </p:cNvSpPr>
              <p:nvPr/>
            </p:nvSpPr>
            <p:spPr>
              <a:xfrm>
                <a:off x="7046722" y="11097130"/>
                <a:ext cx="808920" cy="1537493"/>
              </a:xfrm>
              <a:prstGeom prst="rect">
                <a:avLst/>
              </a:prstGeom>
              <a:blipFill>
                <a:blip r:embed="rId5"/>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24" name="Titel 2">
            <a:extLst>
              <a:ext uri="{FF2B5EF4-FFF2-40B4-BE49-F238E27FC236}">
                <a16:creationId xmlns:a16="http://schemas.microsoft.com/office/drawing/2014/main" id="{C4310D20-BDA4-4BBB-BA0B-50573C9D50AB}"/>
              </a:ext>
            </a:extLst>
          </p:cNvPr>
          <p:cNvSpPr>
            <a:spLocks noGrp="1"/>
          </p:cNvSpPr>
          <p:nvPr>
            <p:ph type="title"/>
          </p:nvPr>
        </p:nvSpPr>
        <p:spPr>
          <a:xfrm>
            <a:off x="406400" y="266700"/>
            <a:ext cx="23571201" cy="1244601"/>
          </a:xfrm>
        </p:spPr>
        <p:txBody>
          <a:bodyPr/>
          <a:lstStyle/>
          <a:p>
            <a:r>
              <a:rPr lang="en-US" noProof="0" dirty="0"/>
              <a:t>Storing the Guiding Distribution</a:t>
            </a:r>
          </a:p>
        </p:txBody>
      </p:sp>
      <p:sp>
        <p:nvSpPr>
          <p:cNvPr id="3" name="Text Placeholder 2"/>
          <p:cNvSpPr>
            <a:spLocks noGrp="1"/>
          </p:cNvSpPr>
          <p:nvPr>
            <p:ph type="body" sz="quarter" idx="13"/>
          </p:nvPr>
        </p:nvSpPr>
        <p:spPr/>
        <p:txBody>
          <a:bodyPr/>
          <a:lstStyle/>
          <a:p>
            <a:endParaRPr lang="en-US"/>
          </a:p>
        </p:txBody>
      </p:sp>
      <p:sp>
        <p:nvSpPr>
          <p:cNvPr id="8" name="Text Placeholder 7"/>
          <p:cNvSpPr>
            <a:spLocks noGrp="1"/>
          </p:cNvSpPr>
          <p:nvPr>
            <p:ph type="body" sz="quarter" idx="13"/>
          </p:nvPr>
        </p:nvSpPr>
        <p:spPr/>
        <p:txBody>
          <a:bodyPr/>
          <a:lstStyle/>
          <a:p>
            <a:endParaRPr lang="en-US"/>
          </a:p>
        </p:txBody>
      </p:sp>
      <p:sp>
        <p:nvSpPr>
          <p:cNvPr id="7" name="Textplatzhalter 6">
            <a:extLst>
              <a:ext uri="{FF2B5EF4-FFF2-40B4-BE49-F238E27FC236}">
                <a16:creationId xmlns:a16="http://schemas.microsoft.com/office/drawing/2014/main" id="{78F2CC23-F4A0-42F7-927F-2328D25AD622}"/>
              </a:ext>
            </a:extLst>
          </p:cNvPr>
          <p:cNvSpPr>
            <a:spLocks noGrp="1"/>
          </p:cNvSpPr>
          <p:nvPr>
            <p:ph type="body" sz="quarter" idx="13"/>
          </p:nvPr>
        </p:nvSpPr>
        <p:spPr/>
        <p:txBody>
          <a:bodyPr/>
          <a:lstStyle/>
          <a:p>
            <a:endParaRPr lang="en-US"/>
          </a:p>
        </p:txBody>
      </p:sp>
      <p:sp>
        <p:nvSpPr>
          <p:cNvPr id="2" name="Slide Number Placeholder 1">
            <a:extLst>
              <a:ext uri="{FF2B5EF4-FFF2-40B4-BE49-F238E27FC236}">
                <a16:creationId xmlns:a16="http://schemas.microsoft.com/office/drawing/2014/main" id="{212DA499-BC7A-462B-8B3D-E23CA9C1B034}"/>
              </a:ext>
            </a:extLst>
          </p:cNvPr>
          <p:cNvSpPr>
            <a:spLocks noGrp="1"/>
          </p:cNvSpPr>
          <p:nvPr>
            <p:ph type="sldNum" sz="quarter" idx="2"/>
          </p:nvPr>
        </p:nvSpPr>
        <p:spPr>
          <a:xfrm>
            <a:off x="11923013" y="13003256"/>
            <a:ext cx="537973" cy="547750"/>
          </a:xfrm>
        </p:spPr>
        <p:txBody>
          <a:bodyPr/>
          <a:lstStyle/>
          <a:p>
            <a:fld id="{86CB4B4D-7CA3-9044-876B-883B54F8677D}" type="slidenum">
              <a:rPr lang="en-US" smtClean="0"/>
              <a:t>13</a:t>
            </a:fld>
            <a:endParaRPr lang="en-US"/>
          </a:p>
        </p:txBody>
      </p:sp>
      <p:sp>
        <p:nvSpPr>
          <p:cNvPr id="10" name="Textplatzhalter 9">
            <a:extLst>
              <a:ext uri="{FF2B5EF4-FFF2-40B4-BE49-F238E27FC236}">
                <a16:creationId xmlns:a16="http://schemas.microsoft.com/office/drawing/2014/main" id="{D97B9054-6D41-49E4-8085-FC131E01F321}"/>
              </a:ext>
            </a:extLst>
          </p:cNvPr>
          <p:cNvSpPr>
            <a:spLocks noGrp="1"/>
          </p:cNvSpPr>
          <p:nvPr>
            <p:ph type="body" sz="quarter" idx="13"/>
          </p:nvPr>
        </p:nvSpPr>
        <p:spPr/>
        <p:txBody>
          <a:bodyPr/>
          <a:lstStyle/>
          <a:p>
            <a:endParaRPr lang="en-US"/>
          </a:p>
        </p:txBody>
      </p:sp>
      <p:sp>
        <p:nvSpPr>
          <p:cNvPr id="14" name="Textplatzhalter 13">
            <a:extLst>
              <a:ext uri="{FF2B5EF4-FFF2-40B4-BE49-F238E27FC236}">
                <a16:creationId xmlns:a16="http://schemas.microsoft.com/office/drawing/2014/main" id="{7980D27C-290E-4AC0-AC35-958F22B837B7}"/>
              </a:ext>
            </a:extLst>
          </p:cNvPr>
          <p:cNvSpPr>
            <a:spLocks noGrp="1"/>
          </p:cNvSpPr>
          <p:nvPr>
            <p:ph type="body" sz="quarter" idx="13"/>
          </p:nvPr>
        </p:nvSpPr>
        <p:spPr/>
        <p:txBody>
          <a:bodyPr/>
          <a:lstStyle/>
          <a:p>
            <a:endParaRPr lang="en-US"/>
          </a:p>
        </p:txBody>
      </p:sp>
      <p:sp>
        <p:nvSpPr>
          <p:cNvPr id="25" name="Textplatzhalter 1">
            <a:extLst>
              <a:ext uri="{FF2B5EF4-FFF2-40B4-BE49-F238E27FC236}">
                <a16:creationId xmlns:a16="http://schemas.microsoft.com/office/drawing/2014/main" id="{F3FF086A-36EE-4031-A828-0AC48142D1DF}"/>
              </a:ext>
            </a:extLst>
          </p:cNvPr>
          <p:cNvSpPr>
            <a:spLocks noGrp="1"/>
          </p:cNvSpPr>
          <p:nvPr>
            <p:ph type="body" sz="quarter" idx="13"/>
          </p:nvPr>
        </p:nvSpPr>
        <p:spPr>
          <a:xfrm>
            <a:off x="3169382" y="10082016"/>
            <a:ext cx="2579416" cy="981037"/>
          </a:xfrm>
        </p:spPr>
        <p:txBody>
          <a:bodyPr/>
          <a:lstStyle/>
          <a:p>
            <a:r>
              <a:rPr lang="de-CH" sz="5400" dirty="0" err="1">
                <a:solidFill>
                  <a:srgbClr val="3C9A6F"/>
                </a:solidFill>
              </a:rPr>
              <a:t>Incident</a:t>
            </a:r>
            <a:endParaRPr lang="en-US" sz="5400" dirty="0">
              <a:solidFill>
                <a:srgbClr val="3C9A6F"/>
              </a:solidFill>
            </a:endParaRPr>
          </a:p>
        </p:txBody>
      </p:sp>
      <mc:AlternateContent xmlns:mc="http://schemas.openxmlformats.org/markup-compatibility/2006" xmlns:a14="http://schemas.microsoft.com/office/drawing/2010/main">
        <mc:Choice Requires="a14">
          <p:sp>
            <p:nvSpPr>
              <p:cNvPr id="26" name="Textplatzhalter 3">
                <a:extLst>
                  <a:ext uri="{FF2B5EF4-FFF2-40B4-BE49-F238E27FC236}">
                    <a16:creationId xmlns:a16="http://schemas.microsoft.com/office/drawing/2014/main" id="{3B026810-9DFD-44DE-A01B-0A290666330C}"/>
                  </a:ext>
                </a:extLst>
              </p:cNvPr>
              <p:cNvSpPr txBox="1">
                <a:spLocks/>
              </p:cNvSpPr>
              <p:nvPr/>
            </p:nvSpPr>
            <p:spPr>
              <a:xfrm>
                <a:off x="2943181" y="9004221"/>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smtClean="0">
                        <a:solidFill>
                          <a:srgbClr val="3C9A6F"/>
                        </a:solidFill>
                        <a:latin typeface="Cambria Math" panose="02040503050406030204" pitchFamily="18" charset="0"/>
                      </a:rPr>
                      <m:t>𝐿</m:t>
                    </m:r>
                    <m:d>
                      <m:dPr>
                        <m:ctrlPr>
                          <a:rPr lang="de-CH" sz="6000" i="1">
                            <a:solidFill>
                              <a:srgbClr val="3C9A6F"/>
                            </a:solidFill>
                            <a:latin typeface="Cambria Math" panose="02040503050406030204" pitchFamily="18" charset="0"/>
                          </a:rPr>
                        </m:ctrlPr>
                      </m:dPr>
                      <m:e>
                        <m:r>
                          <a:rPr lang="de-CH" sz="6000" i="1">
                            <a:solidFill>
                              <a:srgbClr val="3C9A6F"/>
                            </a:solidFill>
                            <a:latin typeface="Cambria Math" panose="02040503050406030204" pitchFamily="18" charset="0"/>
                          </a:rPr>
                          <m:t>𝑥</m:t>
                        </m:r>
                        <m:r>
                          <a:rPr lang="de-CH" sz="6000" i="1">
                            <a:solidFill>
                              <a:srgbClr val="3C9A6F"/>
                            </a:solidFill>
                            <a:latin typeface="Cambria Math" panose="02040503050406030204" pitchFamily="18" charset="0"/>
                          </a:rPr>
                          <m:t>,</m:t>
                        </m:r>
                        <m:sSub>
                          <m:sSubPr>
                            <m:ctrlPr>
                              <a:rPr lang="de-CH" sz="6000" i="1">
                                <a:solidFill>
                                  <a:srgbClr val="3C9A6F"/>
                                </a:solidFill>
                                <a:latin typeface="Cambria Math" panose="02040503050406030204" pitchFamily="18" charset="0"/>
                                <a:ea typeface="Cambria Math" panose="02040503050406030204" pitchFamily="18" charset="0"/>
                              </a:rPr>
                            </m:ctrlPr>
                          </m:sSubPr>
                          <m:e>
                            <m:r>
                              <a:rPr lang="de-CH" sz="6000" i="1">
                                <a:solidFill>
                                  <a:srgbClr val="3C9A6F"/>
                                </a:solidFill>
                                <a:latin typeface="Cambria Math" panose="02040503050406030204" pitchFamily="18" charset="0"/>
                                <a:ea typeface="Cambria Math" panose="02040503050406030204" pitchFamily="18" charset="0"/>
                              </a:rPr>
                              <m:t>𝜔</m:t>
                            </m:r>
                          </m:e>
                          <m:sub>
                            <m:r>
                              <a:rPr lang="de-CH" sz="6000" i="1">
                                <a:solidFill>
                                  <a:srgbClr val="3C9A6F"/>
                                </a:solidFill>
                                <a:latin typeface="Cambria Math" panose="02040503050406030204" pitchFamily="18" charset="0"/>
                                <a:ea typeface="Cambria Math" panose="02040503050406030204" pitchFamily="18" charset="0"/>
                              </a:rPr>
                              <m:t>𝑖</m:t>
                            </m:r>
                          </m:sub>
                        </m:sSub>
                      </m:e>
                    </m:d>
                  </m:oMath>
                </a14:m>
                <a:endParaRPr lang="en-US" sz="6000" dirty="0">
                  <a:solidFill>
                    <a:srgbClr val="3C9A6F"/>
                  </a:solidFill>
                </a:endParaRPr>
              </a:p>
            </p:txBody>
          </p:sp>
        </mc:Choice>
        <mc:Fallback xmlns="">
          <p:sp>
            <p:nvSpPr>
              <p:cNvPr id="26" name="Textplatzhalter 3">
                <a:extLst>
                  <a:ext uri="{FF2B5EF4-FFF2-40B4-BE49-F238E27FC236}">
                    <a16:creationId xmlns:a16="http://schemas.microsoft.com/office/drawing/2014/main" id="{3B026810-9DFD-44DE-A01B-0A290666330C}"/>
                  </a:ext>
                </a:extLst>
              </p:cNvPr>
              <p:cNvSpPr txBox="1">
                <a:spLocks noRot="1" noChangeAspect="1" noMove="1" noResize="1" noEditPoints="1" noAdjustHandles="1" noChangeArrowheads="1" noChangeShapeType="1" noTextEdit="1"/>
              </p:cNvSpPr>
              <p:nvPr/>
            </p:nvSpPr>
            <p:spPr>
              <a:xfrm>
                <a:off x="2943181" y="9004221"/>
                <a:ext cx="2879583" cy="1659054"/>
              </a:xfrm>
              <a:prstGeom prst="rect">
                <a:avLst/>
              </a:prstGeom>
              <a:blipFill>
                <a:blip r:embed="rId6"/>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6" name="Textplatzhalter 5">
            <a:extLst>
              <a:ext uri="{FF2B5EF4-FFF2-40B4-BE49-F238E27FC236}">
                <a16:creationId xmlns:a16="http://schemas.microsoft.com/office/drawing/2014/main" id="{AC00D666-777D-4B6E-B004-09F103ABA0BC}"/>
              </a:ext>
            </a:extLst>
          </p:cNvPr>
          <p:cNvSpPr>
            <a:spLocks noGrp="1"/>
          </p:cNvSpPr>
          <p:nvPr>
            <p:ph type="body" sz="quarter" idx="13"/>
          </p:nvPr>
        </p:nvSpPr>
        <p:spPr/>
        <p:txBody>
          <a:bodyPr/>
          <a:lstStyle/>
          <a:p>
            <a:endParaRPr lang="en-US"/>
          </a:p>
        </p:txBody>
      </p:sp>
      <p:sp>
        <p:nvSpPr>
          <p:cNvPr id="22" name="Textplatzhalter 1">
            <a:extLst>
              <a:ext uri="{FF2B5EF4-FFF2-40B4-BE49-F238E27FC236}">
                <a16:creationId xmlns:a16="http://schemas.microsoft.com/office/drawing/2014/main" id="{32FC645B-9F8B-44AB-8D4B-FD6E89AFE580}"/>
              </a:ext>
            </a:extLst>
          </p:cNvPr>
          <p:cNvSpPr>
            <a:spLocks noGrp="1"/>
          </p:cNvSpPr>
          <p:nvPr>
            <p:ph type="body" sz="quarter" idx="13"/>
          </p:nvPr>
        </p:nvSpPr>
        <p:spPr>
          <a:xfrm>
            <a:off x="13477904" y="2085463"/>
            <a:ext cx="5910813" cy="842265"/>
          </a:xfrm>
        </p:spPr>
        <p:txBody>
          <a:bodyPr/>
          <a:lstStyle/>
          <a:p>
            <a:pPr algn="ctr"/>
            <a:r>
              <a:rPr lang="en-US" sz="4800" b="1" dirty="0"/>
              <a:t>Regular Grid</a:t>
            </a:r>
          </a:p>
        </p:txBody>
      </p:sp>
      <p:sp>
        <p:nvSpPr>
          <p:cNvPr id="45" name="L-Form 44">
            <a:extLst>
              <a:ext uri="{FF2B5EF4-FFF2-40B4-BE49-F238E27FC236}">
                <a16:creationId xmlns:a16="http://schemas.microsoft.com/office/drawing/2014/main" id="{FC1D8442-B4A2-4535-AE32-44A9107D818D}"/>
              </a:ext>
            </a:extLst>
          </p:cNvPr>
          <p:cNvSpPr/>
          <p:nvPr/>
        </p:nvSpPr>
        <p:spPr>
          <a:xfrm rot="5400000">
            <a:off x="16473611" y="5591089"/>
            <a:ext cx="1652675" cy="1718559"/>
          </a:xfrm>
          <a:prstGeom prst="corner">
            <a:avLst>
              <a:gd name="adj1" fmla="val 50000"/>
              <a:gd name="adj2" fmla="val 49594"/>
            </a:avLst>
          </a:prstGeom>
          <a:solidFill>
            <a:schemeClr val="accent5">
              <a:alpha val="20000"/>
            </a:schemeClr>
          </a:solidFill>
          <a:ln w="127000"/>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chemeClr val="accent5"/>
              </a:solidFill>
              <a:effectLst/>
              <a:uFillTx/>
              <a:latin typeface="+mj-lt"/>
              <a:ea typeface="+mj-ea"/>
              <a:cs typeface="+mj-cs"/>
              <a:sym typeface="Helvetica Neue Light"/>
            </a:endParaRPr>
          </a:p>
        </p:txBody>
      </p:sp>
      <p:cxnSp>
        <p:nvCxnSpPr>
          <p:cNvPr id="344" name="Straight Connector 19">
            <a:extLst>
              <a:ext uri="{FF2B5EF4-FFF2-40B4-BE49-F238E27FC236}">
                <a16:creationId xmlns:a16="http://schemas.microsoft.com/office/drawing/2014/main" id="{F9755CC0-6E39-4AC0-9FCC-3BEF6E362BF9}"/>
              </a:ext>
            </a:extLst>
          </p:cNvPr>
          <p:cNvCxnSpPr>
            <a:cxnSpLocks/>
          </p:cNvCxnSpPr>
          <p:nvPr/>
        </p:nvCxnSpPr>
        <p:spPr>
          <a:xfrm>
            <a:off x="14417178" y="2200443"/>
            <a:ext cx="4050558" cy="625881"/>
          </a:xfrm>
          <a:prstGeom prst="line">
            <a:avLst/>
          </a:prstGeom>
          <a:noFill/>
          <a:ln w="127000"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cxnSp>
        <p:nvCxnSpPr>
          <p:cNvPr id="345" name="Straight Connector 22">
            <a:extLst>
              <a:ext uri="{FF2B5EF4-FFF2-40B4-BE49-F238E27FC236}">
                <a16:creationId xmlns:a16="http://schemas.microsoft.com/office/drawing/2014/main" id="{29549D16-A673-4AB9-BE07-70D9ABFA419F}"/>
              </a:ext>
            </a:extLst>
          </p:cNvPr>
          <p:cNvCxnSpPr>
            <a:cxnSpLocks/>
          </p:cNvCxnSpPr>
          <p:nvPr/>
        </p:nvCxnSpPr>
        <p:spPr>
          <a:xfrm flipV="1">
            <a:off x="14426919" y="2247692"/>
            <a:ext cx="4025146" cy="597489"/>
          </a:xfrm>
          <a:prstGeom prst="line">
            <a:avLst/>
          </a:prstGeom>
          <a:noFill/>
          <a:ln w="127000"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sp>
        <p:nvSpPr>
          <p:cNvPr id="346" name="Textplatzhalter 1">
            <a:extLst>
              <a:ext uri="{FF2B5EF4-FFF2-40B4-BE49-F238E27FC236}">
                <a16:creationId xmlns:a16="http://schemas.microsoft.com/office/drawing/2014/main" id="{5CB75870-96C3-43D9-B6B0-814059058AD5}"/>
              </a:ext>
            </a:extLst>
          </p:cNvPr>
          <p:cNvSpPr>
            <a:spLocks noGrp="1"/>
          </p:cNvSpPr>
          <p:nvPr>
            <p:ph type="body" sz="quarter" idx="13"/>
          </p:nvPr>
        </p:nvSpPr>
        <p:spPr>
          <a:xfrm>
            <a:off x="778707" y="1987626"/>
            <a:ext cx="10994571" cy="1010382"/>
          </a:xfrm>
        </p:spPr>
        <p:txBody>
          <a:bodyPr/>
          <a:lstStyle/>
          <a:p>
            <a:pPr algn="ctr"/>
            <a:r>
              <a:rPr lang="en-US" sz="4800" b="1" dirty="0"/>
              <a:t>Jensen’s [1995] approach:</a:t>
            </a:r>
          </a:p>
        </p:txBody>
      </p:sp>
      <p:sp>
        <p:nvSpPr>
          <p:cNvPr id="348" name="TextBox 5">
            <a:extLst>
              <a:ext uri="{FF2B5EF4-FFF2-40B4-BE49-F238E27FC236}">
                <a16:creationId xmlns:a16="http://schemas.microsoft.com/office/drawing/2014/main" id="{0FAC828F-0719-4276-BD47-BC9A572CC821}"/>
              </a:ext>
            </a:extLst>
          </p:cNvPr>
          <p:cNvSpPr txBox="1"/>
          <p:nvPr/>
        </p:nvSpPr>
        <p:spPr>
          <a:xfrm>
            <a:off x="778707" y="3190400"/>
            <a:ext cx="1112280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180000" rtlCol="0" anchor="ctr">
            <a:spAutoFit/>
          </a:bodyPr>
          <a:lstStyle/>
          <a:p>
            <a:pPr marL="457200" marR="0" indent="-457200" algn="l" defTabSz="825500" rtl="0" fontAlgn="auto" latinLnBrk="0" hangingPunct="0">
              <a:lnSpc>
                <a:spcPct val="100000"/>
              </a:lnSpc>
              <a:spcBef>
                <a:spcPts val="0"/>
              </a:spcBef>
              <a:spcAft>
                <a:spcPts val="0"/>
              </a:spcAft>
              <a:buClrTx/>
              <a:buSzTx/>
              <a:buFontTx/>
              <a:buChar char="-"/>
              <a:tabLst/>
            </a:pPr>
            <a:r>
              <a:rPr lang="en-US" sz="4000" dirty="0"/>
              <a:t>No adaptivity = High memory + overfitting</a:t>
            </a:r>
          </a:p>
        </p:txBody>
      </p:sp>
    </p:spTree>
    <p:extLst>
      <p:ext uri="{BB962C8B-B14F-4D97-AF65-F5344CB8AC3E}">
        <p14:creationId xmlns:p14="http://schemas.microsoft.com/office/powerpoint/2010/main" val="3585154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a:cxnSpLocks/>
          </p:cNvCxnSpPr>
          <p:nvPr/>
        </p:nvCxnSpPr>
        <p:spPr>
          <a:xfrm flipH="1">
            <a:off x="5822764" y="3019093"/>
            <a:ext cx="7215392" cy="7401257"/>
          </a:xfrm>
          <a:prstGeom prst="line">
            <a:avLst/>
          </a:prstGeom>
          <a:ln w="63500">
            <a:solidFill>
              <a:schemeClr val="accent2"/>
            </a:solidFill>
            <a:prstDash val="lgDash"/>
            <a:headEnd type="none"/>
            <a:tailEnd type="non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cxnSp>
        <p:nvCxnSpPr>
          <p:cNvPr id="76" name="Straight Connector 75"/>
          <p:cNvCxnSpPr>
            <a:cxnSpLocks/>
          </p:cNvCxnSpPr>
          <p:nvPr/>
        </p:nvCxnSpPr>
        <p:spPr>
          <a:xfrm flipH="1">
            <a:off x="8514661" y="9872019"/>
            <a:ext cx="11321167" cy="1662987"/>
          </a:xfrm>
          <a:prstGeom prst="line">
            <a:avLst/>
          </a:prstGeom>
          <a:ln w="63500">
            <a:solidFill>
              <a:schemeClr val="accent2"/>
            </a:solidFill>
            <a:prstDash val="lgDash"/>
            <a:headEnd type="none"/>
            <a:tailEnd type="non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pic>
        <p:nvPicPr>
          <p:cNvPr id="34" name="Grafik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76757">
            <a:off x="2049746" y="6290352"/>
            <a:ext cx="11032406" cy="11032406"/>
          </a:xfrm>
          <a:prstGeom prst="rect">
            <a:avLst/>
          </a:prstGeom>
        </p:spPr>
      </p:pic>
      <p:sp>
        <p:nvSpPr>
          <p:cNvPr id="13" name="Rechteck 12"/>
          <p:cNvSpPr/>
          <p:nvPr/>
        </p:nvSpPr>
        <p:spPr>
          <a:xfrm>
            <a:off x="5322170" y="11480729"/>
            <a:ext cx="4099249" cy="186021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 name="Rechteck 4"/>
          <p:cNvSpPr/>
          <p:nvPr/>
        </p:nvSpPr>
        <p:spPr>
          <a:xfrm>
            <a:off x="0" y="11480729"/>
            <a:ext cx="24384000" cy="1537493"/>
          </a:xfrm>
          <a:prstGeom prst="rect">
            <a:avLst/>
          </a:prstGeom>
          <a:gradFill>
            <a:gsLst>
              <a:gs pos="0">
                <a:schemeClr val="tx2"/>
              </a:gs>
              <a:gs pos="100000">
                <a:schemeClr val="bg1"/>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cxnSp>
        <p:nvCxnSpPr>
          <p:cNvPr id="9" name="Gerade Verbindung mit Pfeil 8"/>
          <p:cNvCxnSpPr>
            <a:cxnSpLocks/>
          </p:cNvCxnSpPr>
          <p:nvPr/>
        </p:nvCxnSpPr>
        <p:spPr>
          <a:xfrm>
            <a:off x="7565949" y="11480729"/>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17" name="Textplatzhalter 3"/>
              <p:cNvSpPr txBox="1">
                <a:spLocks/>
              </p:cNvSpPr>
              <p:nvPr/>
            </p:nvSpPr>
            <p:spPr>
              <a:xfrm>
                <a:off x="7046722" y="11097130"/>
                <a:ext cx="808920" cy="1537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17" name="Textplatzhalter 3"/>
              <p:cNvSpPr txBox="1">
                <a:spLocks noRot="1" noChangeAspect="1" noMove="1" noResize="1" noEditPoints="1" noAdjustHandles="1" noChangeArrowheads="1" noChangeShapeType="1" noTextEdit="1"/>
              </p:cNvSpPr>
              <p:nvPr/>
            </p:nvSpPr>
            <p:spPr>
              <a:xfrm>
                <a:off x="7046722" y="11097130"/>
                <a:ext cx="808920" cy="1537493"/>
              </a:xfrm>
              <a:prstGeom prst="rect">
                <a:avLst/>
              </a:prstGeom>
              <a:blipFill>
                <a:blip r:embed="rId5"/>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24" name="Titel 2">
            <a:extLst>
              <a:ext uri="{FF2B5EF4-FFF2-40B4-BE49-F238E27FC236}">
                <a16:creationId xmlns:a16="http://schemas.microsoft.com/office/drawing/2014/main" id="{C4310D20-BDA4-4BBB-BA0B-50573C9D50AB}"/>
              </a:ext>
            </a:extLst>
          </p:cNvPr>
          <p:cNvSpPr>
            <a:spLocks noGrp="1"/>
          </p:cNvSpPr>
          <p:nvPr>
            <p:ph type="title"/>
          </p:nvPr>
        </p:nvSpPr>
        <p:spPr>
          <a:xfrm>
            <a:off x="406400" y="266700"/>
            <a:ext cx="23571201" cy="1244601"/>
          </a:xfrm>
        </p:spPr>
        <p:txBody>
          <a:bodyPr/>
          <a:lstStyle/>
          <a:p>
            <a:r>
              <a:rPr lang="en-US" noProof="0" dirty="0"/>
              <a:t>Storing the Guiding Distribution</a:t>
            </a:r>
          </a:p>
        </p:txBody>
      </p:sp>
      <p:sp>
        <p:nvSpPr>
          <p:cNvPr id="3" name="Text Placeholder 2"/>
          <p:cNvSpPr>
            <a:spLocks noGrp="1"/>
          </p:cNvSpPr>
          <p:nvPr>
            <p:ph type="body" sz="quarter" idx="13"/>
          </p:nvPr>
        </p:nvSpPr>
        <p:spPr/>
        <p:txBody>
          <a:bodyPr/>
          <a:lstStyle/>
          <a:p>
            <a:endParaRPr lang="en-US"/>
          </a:p>
        </p:txBody>
      </p:sp>
      <p:sp>
        <p:nvSpPr>
          <p:cNvPr id="8" name="Text Placeholder 7"/>
          <p:cNvSpPr>
            <a:spLocks noGrp="1"/>
          </p:cNvSpPr>
          <p:nvPr>
            <p:ph type="body" sz="quarter" idx="13"/>
          </p:nvPr>
        </p:nvSpPr>
        <p:spPr/>
        <p:txBody>
          <a:bodyPr/>
          <a:lstStyle/>
          <a:p>
            <a:endParaRPr lang="en-US"/>
          </a:p>
        </p:txBody>
      </p:sp>
      <p:sp>
        <p:nvSpPr>
          <p:cNvPr id="7" name="Textplatzhalter 6">
            <a:extLst>
              <a:ext uri="{FF2B5EF4-FFF2-40B4-BE49-F238E27FC236}">
                <a16:creationId xmlns:a16="http://schemas.microsoft.com/office/drawing/2014/main" id="{78F2CC23-F4A0-42F7-927F-2328D25AD622}"/>
              </a:ext>
            </a:extLst>
          </p:cNvPr>
          <p:cNvSpPr>
            <a:spLocks noGrp="1"/>
          </p:cNvSpPr>
          <p:nvPr>
            <p:ph type="body" sz="quarter" idx="13"/>
          </p:nvPr>
        </p:nvSpPr>
        <p:spPr/>
        <p:txBody>
          <a:bodyPr/>
          <a:lstStyle/>
          <a:p>
            <a:endParaRPr lang="en-US"/>
          </a:p>
        </p:txBody>
      </p:sp>
      <p:sp>
        <p:nvSpPr>
          <p:cNvPr id="2" name="Slide Number Placeholder 1">
            <a:extLst>
              <a:ext uri="{FF2B5EF4-FFF2-40B4-BE49-F238E27FC236}">
                <a16:creationId xmlns:a16="http://schemas.microsoft.com/office/drawing/2014/main" id="{212DA499-BC7A-462B-8B3D-E23CA9C1B034}"/>
              </a:ext>
            </a:extLst>
          </p:cNvPr>
          <p:cNvSpPr>
            <a:spLocks noGrp="1"/>
          </p:cNvSpPr>
          <p:nvPr>
            <p:ph type="sldNum" sz="quarter" idx="2"/>
          </p:nvPr>
        </p:nvSpPr>
        <p:spPr>
          <a:xfrm>
            <a:off x="11923013" y="13003256"/>
            <a:ext cx="537973" cy="547750"/>
          </a:xfrm>
        </p:spPr>
        <p:txBody>
          <a:bodyPr/>
          <a:lstStyle/>
          <a:p>
            <a:fld id="{86CB4B4D-7CA3-9044-876B-883B54F8677D}" type="slidenum">
              <a:rPr lang="en-US" smtClean="0"/>
              <a:t>14</a:t>
            </a:fld>
            <a:endParaRPr lang="en-US"/>
          </a:p>
        </p:txBody>
      </p:sp>
      <p:sp>
        <p:nvSpPr>
          <p:cNvPr id="10" name="Textplatzhalter 9">
            <a:extLst>
              <a:ext uri="{FF2B5EF4-FFF2-40B4-BE49-F238E27FC236}">
                <a16:creationId xmlns:a16="http://schemas.microsoft.com/office/drawing/2014/main" id="{D97B9054-6D41-49E4-8085-FC131E01F321}"/>
              </a:ext>
            </a:extLst>
          </p:cNvPr>
          <p:cNvSpPr>
            <a:spLocks noGrp="1"/>
          </p:cNvSpPr>
          <p:nvPr>
            <p:ph type="body" sz="quarter" idx="13"/>
          </p:nvPr>
        </p:nvSpPr>
        <p:spPr/>
        <p:txBody>
          <a:bodyPr/>
          <a:lstStyle/>
          <a:p>
            <a:endParaRPr lang="en-US"/>
          </a:p>
        </p:txBody>
      </p:sp>
      <p:sp>
        <p:nvSpPr>
          <p:cNvPr id="14" name="Textplatzhalter 13">
            <a:extLst>
              <a:ext uri="{FF2B5EF4-FFF2-40B4-BE49-F238E27FC236}">
                <a16:creationId xmlns:a16="http://schemas.microsoft.com/office/drawing/2014/main" id="{7980D27C-290E-4AC0-AC35-958F22B837B7}"/>
              </a:ext>
            </a:extLst>
          </p:cNvPr>
          <p:cNvSpPr>
            <a:spLocks noGrp="1"/>
          </p:cNvSpPr>
          <p:nvPr>
            <p:ph type="body" sz="quarter" idx="13"/>
          </p:nvPr>
        </p:nvSpPr>
        <p:spPr/>
        <p:txBody>
          <a:bodyPr/>
          <a:lstStyle/>
          <a:p>
            <a:endParaRPr lang="en-US"/>
          </a:p>
        </p:txBody>
      </p:sp>
      <p:sp>
        <p:nvSpPr>
          <p:cNvPr id="25" name="Textplatzhalter 1">
            <a:extLst>
              <a:ext uri="{FF2B5EF4-FFF2-40B4-BE49-F238E27FC236}">
                <a16:creationId xmlns:a16="http://schemas.microsoft.com/office/drawing/2014/main" id="{F3FF086A-36EE-4031-A828-0AC48142D1DF}"/>
              </a:ext>
            </a:extLst>
          </p:cNvPr>
          <p:cNvSpPr>
            <a:spLocks noGrp="1"/>
          </p:cNvSpPr>
          <p:nvPr>
            <p:ph type="body" sz="quarter" idx="13"/>
          </p:nvPr>
        </p:nvSpPr>
        <p:spPr>
          <a:xfrm>
            <a:off x="3169382" y="10082016"/>
            <a:ext cx="2579416" cy="981037"/>
          </a:xfrm>
        </p:spPr>
        <p:txBody>
          <a:bodyPr/>
          <a:lstStyle/>
          <a:p>
            <a:r>
              <a:rPr lang="de-CH" sz="5400" dirty="0" err="1">
                <a:solidFill>
                  <a:srgbClr val="3C9A6F"/>
                </a:solidFill>
              </a:rPr>
              <a:t>Incident</a:t>
            </a:r>
            <a:endParaRPr lang="en-US" sz="5400" dirty="0">
              <a:solidFill>
                <a:srgbClr val="3C9A6F"/>
              </a:solidFill>
            </a:endParaRPr>
          </a:p>
        </p:txBody>
      </p:sp>
      <mc:AlternateContent xmlns:mc="http://schemas.openxmlformats.org/markup-compatibility/2006" xmlns:a14="http://schemas.microsoft.com/office/drawing/2010/main">
        <mc:Choice Requires="a14">
          <p:sp>
            <p:nvSpPr>
              <p:cNvPr id="26" name="Textplatzhalter 3">
                <a:extLst>
                  <a:ext uri="{FF2B5EF4-FFF2-40B4-BE49-F238E27FC236}">
                    <a16:creationId xmlns:a16="http://schemas.microsoft.com/office/drawing/2014/main" id="{3B026810-9DFD-44DE-A01B-0A290666330C}"/>
                  </a:ext>
                </a:extLst>
              </p:cNvPr>
              <p:cNvSpPr txBox="1">
                <a:spLocks/>
              </p:cNvSpPr>
              <p:nvPr/>
            </p:nvSpPr>
            <p:spPr>
              <a:xfrm>
                <a:off x="2943181" y="9004221"/>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smtClean="0">
                        <a:solidFill>
                          <a:srgbClr val="3C9A6F"/>
                        </a:solidFill>
                        <a:latin typeface="Cambria Math" panose="02040503050406030204" pitchFamily="18" charset="0"/>
                      </a:rPr>
                      <m:t>𝐿</m:t>
                    </m:r>
                    <m:d>
                      <m:dPr>
                        <m:ctrlPr>
                          <a:rPr lang="de-CH" sz="6000" i="1">
                            <a:solidFill>
                              <a:srgbClr val="3C9A6F"/>
                            </a:solidFill>
                            <a:latin typeface="Cambria Math" panose="02040503050406030204" pitchFamily="18" charset="0"/>
                          </a:rPr>
                        </m:ctrlPr>
                      </m:dPr>
                      <m:e>
                        <m:r>
                          <a:rPr lang="de-CH" sz="6000" i="1">
                            <a:solidFill>
                              <a:srgbClr val="3C9A6F"/>
                            </a:solidFill>
                            <a:latin typeface="Cambria Math" panose="02040503050406030204" pitchFamily="18" charset="0"/>
                          </a:rPr>
                          <m:t>𝑥</m:t>
                        </m:r>
                        <m:r>
                          <a:rPr lang="de-CH" sz="6000" i="1">
                            <a:solidFill>
                              <a:srgbClr val="3C9A6F"/>
                            </a:solidFill>
                            <a:latin typeface="Cambria Math" panose="02040503050406030204" pitchFamily="18" charset="0"/>
                          </a:rPr>
                          <m:t>,</m:t>
                        </m:r>
                        <m:sSub>
                          <m:sSubPr>
                            <m:ctrlPr>
                              <a:rPr lang="de-CH" sz="6000" i="1">
                                <a:solidFill>
                                  <a:srgbClr val="3C9A6F"/>
                                </a:solidFill>
                                <a:latin typeface="Cambria Math" panose="02040503050406030204" pitchFamily="18" charset="0"/>
                                <a:ea typeface="Cambria Math" panose="02040503050406030204" pitchFamily="18" charset="0"/>
                              </a:rPr>
                            </m:ctrlPr>
                          </m:sSubPr>
                          <m:e>
                            <m:r>
                              <a:rPr lang="de-CH" sz="6000" i="1">
                                <a:solidFill>
                                  <a:srgbClr val="3C9A6F"/>
                                </a:solidFill>
                                <a:latin typeface="Cambria Math" panose="02040503050406030204" pitchFamily="18" charset="0"/>
                                <a:ea typeface="Cambria Math" panose="02040503050406030204" pitchFamily="18" charset="0"/>
                              </a:rPr>
                              <m:t>𝜔</m:t>
                            </m:r>
                          </m:e>
                          <m:sub>
                            <m:r>
                              <a:rPr lang="de-CH" sz="6000" i="1">
                                <a:solidFill>
                                  <a:srgbClr val="3C9A6F"/>
                                </a:solidFill>
                                <a:latin typeface="Cambria Math" panose="02040503050406030204" pitchFamily="18" charset="0"/>
                                <a:ea typeface="Cambria Math" panose="02040503050406030204" pitchFamily="18" charset="0"/>
                              </a:rPr>
                              <m:t>𝑖</m:t>
                            </m:r>
                          </m:sub>
                        </m:sSub>
                      </m:e>
                    </m:d>
                  </m:oMath>
                </a14:m>
                <a:endParaRPr lang="en-US" sz="6000" dirty="0">
                  <a:solidFill>
                    <a:srgbClr val="3C9A6F"/>
                  </a:solidFill>
                </a:endParaRPr>
              </a:p>
            </p:txBody>
          </p:sp>
        </mc:Choice>
        <mc:Fallback xmlns="">
          <p:sp>
            <p:nvSpPr>
              <p:cNvPr id="26" name="Textplatzhalter 3">
                <a:extLst>
                  <a:ext uri="{FF2B5EF4-FFF2-40B4-BE49-F238E27FC236}">
                    <a16:creationId xmlns:a16="http://schemas.microsoft.com/office/drawing/2014/main" id="{3B026810-9DFD-44DE-A01B-0A290666330C}"/>
                  </a:ext>
                </a:extLst>
              </p:cNvPr>
              <p:cNvSpPr txBox="1">
                <a:spLocks noRot="1" noChangeAspect="1" noMove="1" noResize="1" noEditPoints="1" noAdjustHandles="1" noChangeArrowheads="1" noChangeShapeType="1" noTextEdit="1"/>
              </p:cNvSpPr>
              <p:nvPr/>
            </p:nvSpPr>
            <p:spPr>
              <a:xfrm>
                <a:off x="2943181" y="9004221"/>
                <a:ext cx="2879583" cy="1659054"/>
              </a:xfrm>
              <a:prstGeom prst="rect">
                <a:avLst/>
              </a:prstGeom>
              <a:blipFill>
                <a:blip r:embed="rId6"/>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6" name="Textplatzhalter 5">
            <a:extLst>
              <a:ext uri="{FF2B5EF4-FFF2-40B4-BE49-F238E27FC236}">
                <a16:creationId xmlns:a16="http://schemas.microsoft.com/office/drawing/2014/main" id="{AC00D666-777D-4B6E-B004-09F103ABA0BC}"/>
              </a:ext>
            </a:extLst>
          </p:cNvPr>
          <p:cNvSpPr>
            <a:spLocks noGrp="1"/>
          </p:cNvSpPr>
          <p:nvPr>
            <p:ph type="body" sz="quarter" idx="13"/>
          </p:nvPr>
        </p:nvSpPr>
        <p:spPr/>
        <p:txBody>
          <a:bodyPr/>
          <a:lstStyle/>
          <a:p>
            <a:endParaRPr lang="en-US"/>
          </a:p>
        </p:txBody>
      </p:sp>
      <p:sp>
        <p:nvSpPr>
          <p:cNvPr id="22" name="Textplatzhalter 1">
            <a:extLst>
              <a:ext uri="{FF2B5EF4-FFF2-40B4-BE49-F238E27FC236}">
                <a16:creationId xmlns:a16="http://schemas.microsoft.com/office/drawing/2014/main" id="{32FC645B-9F8B-44AB-8D4B-FD6E89AFE580}"/>
              </a:ext>
            </a:extLst>
          </p:cNvPr>
          <p:cNvSpPr>
            <a:spLocks noGrp="1"/>
          </p:cNvSpPr>
          <p:nvPr>
            <p:ph type="body" sz="quarter" idx="13"/>
          </p:nvPr>
        </p:nvSpPr>
        <p:spPr>
          <a:xfrm>
            <a:off x="13037105" y="2085463"/>
            <a:ext cx="6795033" cy="842265"/>
          </a:xfrm>
        </p:spPr>
        <p:txBody>
          <a:bodyPr/>
          <a:lstStyle/>
          <a:p>
            <a:pPr algn="ctr"/>
            <a:r>
              <a:rPr lang="en-US" sz="4800" b="1" dirty="0"/>
              <a:t>Gaussian Mixture Model</a:t>
            </a:r>
          </a:p>
        </p:txBody>
      </p:sp>
      <p:sp>
        <p:nvSpPr>
          <p:cNvPr id="346" name="Textplatzhalter 1">
            <a:extLst>
              <a:ext uri="{FF2B5EF4-FFF2-40B4-BE49-F238E27FC236}">
                <a16:creationId xmlns:a16="http://schemas.microsoft.com/office/drawing/2014/main" id="{5CB75870-96C3-43D9-B6B0-814059058AD5}"/>
              </a:ext>
            </a:extLst>
          </p:cNvPr>
          <p:cNvSpPr>
            <a:spLocks noGrp="1"/>
          </p:cNvSpPr>
          <p:nvPr>
            <p:ph type="body" sz="quarter" idx="13"/>
          </p:nvPr>
        </p:nvSpPr>
        <p:spPr>
          <a:xfrm>
            <a:off x="778707" y="2007498"/>
            <a:ext cx="10994571" cy="1010382"/>
          </a:xfrm>
        </p:spPr>
        <p:txBody>
          <a:bodyPr/>
          <a:lstStyle/>
          <a:p>
            <a:pPr algn="ctr"/>
            <a:r>
              <a:rPr lang="en-US" sz="4800" b="1" dirty="0" err="1"/>
              <a:t>Vorba</a:t>
            </a:r>
            <a:r>
              <a:rPr lang="en-US" sz="4800" b="1" dirty="0"/>
              <a:t> et al. [2014] approach:</a:t>
            </a:r>
          </a:p>
        </p:txBody>
      </p:sp>
      <p:sp>
        <p:nvSpPr>
          <p:cNvPr id="342" name="Rechteck 19">
            <a:extLst>
              <a:ext uri="{FF2B5EF4-FFF2-40B4-BE49-F238E27FC236}">
                <a16:creationId xmlns:a16="http://schemas.microsoft.com/office/drawing/2014/main" id="{10082548-C272-4241-B7FA-09B06F56DCFB}"/>
              </a:ext>
            </a:extLst>
          </p:cNvPr>
          <p:cNvSpPr/>
          <p:nvPr/>
        </p:nvSpPr>
        <p:spPr>
          <a:xfrm>
            <a:off x="13030796" y="3028717"/>
            <a:ext cx="6805031" cy="6805031"/>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12" name="Grafik 11">
            <a:extLst>
              <a:ext uri="{FF2B5EF4-FFF2-40B4-BE49-F238E27FC236}">
                <a16:creationId xmlns:a16="http://schemas.microsoft.com/office/drawing/2014/main" id="{684F0000-E4ED-489F-9085-C3CA278ECC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42232" y="5636526"/>
            <a:ext cx="4230558" cy="1589412"/>
          </a:xfrm>
          <a:prstGeom prst="rect">
            <a:avLst/>
          </a:prstGeom>
        </p:spPr>
      </p:pic>
      <p:pic>
        <p:nvPicPr>
          <p:cNvPr id="343" name="Grafik 342">
            <a:extLst>
              <a:ext uri="{FF2B5EF4-FFF2-40B4-BE49-F238E27FC236}">
                <a16:creationId xmlns:a16="http://schemas.microsoft.com/office/drawing/2014/main" id="{BB12C814-B5EB-4674-BC24-F8D66E00DC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754670">
            <a:off x="14629688" y="5408216"/>
            <a:ext cx="4230558" cy="1589412"/>
          </a:xfrm>
          <a:prstGeom prst="rect">
            <a:avLst/>
          </a:prstGeom>
        </p:spPr>
      </p:pic>
      <p:pic>
        <p:nvPicPr>
          <p:cNvPr id="347" name="Grafik 346">
            <a:extLst>
              <a:ext uri="{FF2B5EF4-FFF2-40B4-BE49-F238E27FC236}">
                <a16:creationId xmlns:a16="http://schemas.microsoft.com/office/drawing/2014/main" id="{9E42A4FE-9009-401A-93FD-0E3A613325BE}"/>
              </a:ext>
            </a:extLst>
          </p:cNvPr>
          <p:cNvPicPr>
            <a:picLocks noChangeAspect="1"/>
          </p:cNvPicPr>
          <p:nvPr/>
        </p:nvPicPr>
        <p:blipFill rotWithShape="1">
          <a:blip r:embed="rId8">
            <a:extLst>
              <a:ext uri="{28A0092B-C50C-407E-A947-70E740481C1C}">
                <a14:useLocalDpi xmlns:a14="http://schemas.microsoft.com/office/drawing/2010/main" val="0"/>
              </a:ext>
            </a:extLst>
          </a:blip>
          <a:srcRect l="20536" t="19457"/>
          <a:stretch/>
        </p:blipFill>
        <p:spPr>
          <a:xfrm>
            <a:off x="13038156" y="3028716"/>
            <a:ext cx="5943154" cy="4492473"/>
          </a:xfrm>
          <a:prstGeom prst="rect">
            <a:avLst/>
          </a:prstGeom>
        </p:spPr>
      </p:pic>
      <p:pic>
        <p:nvPicPr>
          <p:cNvPr id="348" name="Grafik 347">
            <a:extLst>
              <a:ext uri="{FF2B5EF4-FFF2-40B4-BE49-F238E27FC236}">
                <a16:creationId xmlns:a16="http://schemas.microsoft.com/office/drawing/2014/main" id="{3CFF31B9-E418-4AEA-83EA-DA704BD872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41852">
            <a:off x="16126307" y="5374539"/>
            <a:ext cx="3129597" cy="1446727"/>
          </a:xfrm>
          <a:prstGeom prst="rect">
            <a:avLst/>
          </a:prstGeom>
        </p:spPr>
      </p:pic>
      <p:pic>
        <p:nvPicPr>
          <p:cNvPr id="349" name="Grafik 348">
            <a:extLst>
              <a:ext uri="{FF2B5EF4-FFF2-40B4-BE49-F238E27FC236}">
                <a16:creationId xmlns:a16="http://schemas.microsoft.com/office/drawing/2014/main" id="{EF98D391-238D-4BEE-A78A-261C461C5D15}"/>
              </a:ext>
            </a:extLst>
          </p:cNvPr>
          <p:cNvPicPr>
            <a:picLocks noChangeAspect="1"/>
          </p:cNvPicPr>
          <p:nvPr/>
        </p:nvPicPr>
        <p:blipFill rotWithShape="1">
          <a:blip r:embed="rId8">
            <a:extLst>
              <a:ext uri="{28A0092B-C50C-407E-A947-70E740481C1C}">
                <a14:useLocalDpi xmlns:a14="http://schemas.microsoft.com/office/drawing/2010/main" val="0"/>
              </a:ext>
            </a:extLst>
          </a:blip>
          <a:srcRect l="8414" r="8865" b="25673"/>
          <a:stretch/>
        </p:blipFill>
        <p:spPr>
          <a:xfrm>
            <a:off x="13038156" y="8662012"/>
            <a:ext cx="6793982" cy="1181360"/>
          </a:xfrm>
          <a:prstGeom prst="rect">
            <a:avLst/>
          </a:prstGeom>
        </p:spPr>
      </p:pic>
      <p:sp>
        <p:nvSpPr>
          <p:cNvPr id="350" name="TextBox 5">
            <a:extLst>
              <a:ext uri="{FF2B5EF4-FFF2-40B4-BE49-F238E27FC236}">
                <a16:creationId xmlns:a16="http://schemas.microsoft.com/office/drawing/2014/main" id="{4F162CA8-B3DA-4F16-84EA-B038CFA02E8F}"/>
              </a:ext>
            </a:extLst>
          </p:cNvPr>
          <p:cNvSpPr txBox="1"/>
          <p:nvPr/>
        </p:nvSpPr>
        <p:spPr>
          <a:xfrm>
            <a:off x="778707" y="3170273"/>
            <a:ext cx="11122802"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180000" rtlCol="0" anchor="ctr">
            <a:spAutoFit/>
          </a:bodyPr>
          <a:lstStyle/>
          <a:p>
            <a:pPr marL="457200" marR="0" indent="-457200" algn="l" defTabSz="825500" rtl="0" fontAlgn="auto" latinLnBrk="0" hangingPunct="0">
              <a:lnSpc>
                <a:spcPct val="100000"/>
              </a:lnSpc>
              <a:spcBef>
                <a:spcPts val="0"/>
              </a:spcBef>
              <a:spcAft>
                <a:spcPts val="0"/>
              </a:spcAft>
              <a:buClrTx/>
              <a:buSzTx/>
              <a:buFontTx/>
              <a:buChar char="-"/>
              <a:tabLst/>
            </a:pPr>
            <a:r>
              <a:rPr lang="en-US" sz="4000" dirty="0"/>
              <a:t>Very adaptive!</a:t>
            </a:r>
          </a:p>
          <a:p>
            <a:pPr marL="457200" marR="0" indent="-457200" algn="l" defTabSz="825500" rtl="0" fontAlgn="auto" latinLnBrk="0" hangingPunct="0">
              <a:lnSpc>
                <a:spcPct val="100000"/>
              </a:lnSpc>
              <a:spcBef>
                <a:spcPts val="0"/>
              </a:spcBef>
              <a:spcAft>
                <a:spcPts val="0"/>
              </a:spcAft>
              <a:buClrTx/>
              <a:buSzTx/>
              <a:buFontTx/>
              <a:buChar char="-"/>
              <a:tabLst/>
            </a:pPr>
            <a:r>
              <a:rPr lang="en-US" sz="4000" dirty="0"/>
              <a:t>Low memory usage</a:t>
            </a:r>
          </a:p>
          <a:p>
            <a:pPr marL="457200" marR="0" indent="-457200" algn="l" defTabSz="825500" rtl="0" fontAlgn="auto" latinLnBrk="0" hangingPunct="0">
              <a:lnSpc>
                <a:spcPct val="100000"/>
              </a:lnSpc>
              <a:spcBef>
                <a:spcPts val="0"/>
              </a:spcBef>
              <a:spcAft>
                <a:spcPts val="0"/>
              </a:spcAft>
              <a:buClrTx/>
              <a:buSzTx/>
              <a:buFontTx/>
              <a:buChar char="-"/>
              <a:tabLst/>
            </a:pPr>
            <a:r>
              <a:rPr kumimoji="0" lang="en-US" sz="4000" b="0" i="0" u="none" strike="noStrike" cap="none" spc="0" normalizeH="0" baseline="0" dirty="0">
                <a:ln>
                  <a:noFill/>
                </a:ln>
                <a:solidFill>
                  <a:srgbClr val="393328"/>
                </a:solidFill>
                <a:effectLst/>
                <a:uFillTx/>
                <a:sym typeface="Helvetica Neue Light"/>
              </a:rPr>
              <a:t>Expectation Maximization:</a:t>
            </a:r>
          </a:p>
          <a:p>
            <a:pPr marR="0" algn="l" defTabSz="825500" rtl="0" fontAlgn="auto" latinLnBrk="0" hangingPunct="0">
              <a:lnSpc>
                <a:spcPct val="100000"/>
              </a:lnSpc>
              <a:spcBef>
                <a:spcPts val="0"/>
              </a:spcBef>
              <a:spcAft>
                <a:spcPts val="0"/>
              </a:spcAft>
              <a:buClrTx/>
              <a:buSzTx/>
              <a:tabLst/>
            </a:pPr>
            <a:r>
              <a:rPr lang="en-US" sz="4000" dirty="0"/>
              <a:t>       </a:t>
            </a:r>
            <a:r>
              <a:rPr kumimoji="0" lang="en-US" sz="4000" b="1" i="0" u="none" strike="noStrike" cap="none" spc="0" normalizeH="0" baseline="0" dirty="0">
                <a:ln>
                  <a:noFill/>
                </a:ln>
                <a:solidFill>
                  <a:srgbClr val="C00000"/>
                </a:solidFill>
                <a:effectLst/>
                <a:uFillTx/>
                <a:sym typeface="Helvetica Neue Light"/>
              </a:rPr>
              <a:t>Robustness issues</a:t>
            </a:r>
          </a:p>
        </p:txBody>
      </p:sp>
    </p:spTree>
    <p:extLst>
      <p:ext uri="{BB962C8B-B14F-4D97-AF65-F5344CB8AC3E}">
        <p14:creationId xmlns:p14="http://schemas.microsoft.com/office/powerpoint/2010/main" val="259169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pieren 16">
            <a:extLst>
              <a:ext uri="{FF2B5EF4-FFF2-40B4-BE49-F238E27FC236}">
                <a16:creationId xmlns:a16="http://schemas.microsoft.com/office/drawing/2014/main" id="{4B9A5B92-C735-44E9-B961-04A24A2DAEED}"/>
              </a:ext>
            </a:extLst>
          </p:cNvPr>
          <p:cNvGrpSpPr>
            <a:grpSpLocks noChangeAspect="1"/>
          </p:cNvGrpSpPr>
          <p:nvPr/>
        </p:nvGrpSpPr>
        <p:grpSpPr>
          <a:xfrm>
            <a:off x="13030796" y="3028717"/>
            <a:ext cx="6805031" cy="6805031"/>
            <a:chOff x="14083195" y="3076294"/>
            <a:chExt cx="8640000" cy="8640000"/>
          </a:xfrm>
          <a:solidFill>
            <a:srgbClr val="7FBF7F"/>
          </a:solidFill>
        </p:grpSpPr>
        <p:sp>
          <p:nvSpPr>
            <p:cNvPr id="29" name="Rechteck 19">
              <a:extLst>
                <a:ext uri="{FF2B5EF4-FFF2-40B4-BE49-F238E27FC236}">
                  <a16:creationId xmlns:a16="http://schemas.microsoft.com/office/drawing/2014/main" id="{211DF638-BE79-4CAF-96CD-9E566D87D7F7}"/>
                </a:ext>
              </a:extLst>
            </p:cNvPr>
            <p:cNvSpPr/>
            <p:nvPr/>
          </p:nvSpPr>
          <p:spPr>
            <a:xfrm>
              <a:off x="14083195" y="3076294"/>
              <a:ext cx="8640000" cy="8640000"/>
            </a:xfrm>
            <a:prstGeom prst="rect">
              <a:avLst/>
            </a:prstGeom>
            <a:grp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0" name="Rechteck 20">
              <a:extLst>
                <a:ext uri="{FF2B5EF4-FFF2-40B4-BE49-F238E27FC236}">
                  <a16:creationId xmlns:a16="http://schemas.microsoft.com/office/drawing/2014/main" id="{E8DFD6A0-0758-4DD2-B0AF-23A0AABEC087}"/>
                </a:ext>
              </a:extLst>
            </p:cNvPr>
            <p:cNvSpPr/>
            <p:nvPr/>
          </p:nvSpPr>
          <p:spPr>
            <a:xfrm>
              <a:off x="14083195" y="307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1" name="Rechteck 21">
              <a:extLst>
                <a:ext uri="{FF2B5EF4-FFF2-40B4-BE49-F238E27FC236}">
                  <a16:creationId xmlns:a16="http://schemas.microsoft.com/office/drawing/2014/main" id="{A1656E5F-C64B-4BFB-B4E5-717D86C7B9E6}"/>
                </a:ext>
              </a:extLst>
            </p:cNvPr>
            <p:cNvSpPr/>
            <p:nvPr/>
          </p:nvSpPr>
          <p:spPr>
            <a:xfrm>
              <a:off x="16243195" y="307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2" name="Rechteck 22">
              <a:extLst>
                <a:ext uri="{FF2B5EF4-FFF2-40B4-BE49-F238E27FC236}">
                  <a16:creationId xmlns:a16="http://schemas.microsoft.com/office/drawing/2014/main" id="{425158B1-7083-4AB9-B5B1-1FACC0122FEA}"/>
                </a:ext>
              </a:extLst>
            </p:cNvPr>
            <p:cNvSpPr/>
            <p:nvPr/>
          </p:nvSpPr>
          <p:spPr>
            <a:xfrm>
              <a:off x="18403195" y="307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3" name="Rechteck 23">
              <a:extLst>
                <a:ext uri="{FF2B5EF4-FFF2-40B4-BE49-F238E27FC236}">
                  <a16:creationId xmlns:a16="http://schemas.microsoft.com/office/drawing/2014/main" id="{F82B0A12-D3C6-4289-B238-B019662FC17F}"/>
                </a:ext>
              </a:extLst>
            </p:cNvPr>
            <p:cNvSpPr/>
            <p:nvPr/>
          </p:nvSpPr>
          <p:spPr>
            <a:xfrm>
              <a:off x="20563195" y="307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5" name="Rechteck 24">
              <a:extLst>
                <a:ext uri="{FF2B5EF4-FFF2-40B4-BE49-F238E27FC236}">
                  <a16:creationId xmlns:a16="http://schemas.microsoft.com/office/drawing/2014/main" id="{E4018733-0FD7-4D62-8F35-268D00FEE202}"/>
                </a:ext>
              </a:extLst>
            </p:cNvPr>
            <p:cNvSpPr/>
            <p:nvPr/>
          </p:nvSpPr>
          <p:spPr>
            <a:xfrm>
              <a:off x="14083195" y="523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6" name="Rechteck 25">
              <a:extLst>
                <a:ext uri="{FF2B5EF4-FFF2-40B4-BE49-F238E27FC236}">
                  <a16:creationId xmlns:a16="http://schemas.microsoft.com/office/drawing/2014/main" id="{5E2F7436-0315-4F19-9E2C-C60E8266FB8B}"/>
                </a:ext>
              </a:extLst>
            </p:cNvPr>
            <p:cNvSpPr/>
            <p:nvPr/>
          </p:nvSpPr>
          <p:spPr>
            <a:xfrm>
              <a:off x="16243195" y="523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7" name="Rechteck 26">
              <a:extLst>
                <a:ext uri="{FF2B5EF4-FFF2-40B4-BE49-F238E27FC236}">
                  <a16:creationId xmlns:a16="http://schemas.microsoft.com/office/drawing/2014/main" id="{F7EF1D90-45A4-4E3C-B974-C25E07E7F547}"/>
                </a:ext>
              </a:extLst>
            </p:cNvPr>
            <p:cNvSpPr/>
            <p:nvPr/>
          </p:nvSpPr>
          <p:spPr>
            <a:xfrm>
              <a:off x="18403195" y="523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8" name="Rechteck 27">
              <a:extLst>
                <a:ext uri="{FF2B5EF4-FFF2-40B4-BE49-F238E27FC236}">
                  <a16:creationId xmlns:a16="http://schemas.microsoft.com/office/drawing/2014/main" id="{D09B75B5-FF63-47C2-B5D6-2AD03AF917DD}"/>
                </a:ext>
              </a:extLst>
            </p:cNvPr>
            <p:cNvSpPr/>
            <p:nvPr/>
          </p:nvSpPr>
          <p:spPr>
            <a:xfrm>
              <a:off x="20563195" y="523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9" name="Rechteck 28">
              <a:extLst>
                <a:ext uri="{FF2B5EF4-FFF2-40B4-BE49-F238E27FC236}">
                  <a16:creationId xmlns:a16="http://schemas.microsoft.com/office/drawing/2014/main" id="{06A6D60B-6BC5-4C56-8257-DD18D06192F5}"/>
                </a:ext>
              </a:extLst>
            </p:cNvPr>
            <p:cNvSpPr/>
            <p:nvPr/>
          </p:nvSpPr>
          <p:spPr>
            <a:xfrm>
              <a:off x="18403195" y="739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0" name="Rechteck 29">
              <a:extLst>
                <a:ext uri="{FF2B5EF4-FFF2-40B4-BE49-F238E27FC236}">
                  <a16:creationId xmlns:a16="http://schemas.microsoft.com/office/drawing/2014/main" id="{6378E750-456F-46AC-815E-82D23B0B2C08}"/>
                </a:ext>
              </a:extLst>
            </p:cNvPr>
            <p:cNvSpPr/>
            <p:nvPr/>
          </p:nvSpPr>
          <p:spPr>
            <a:xfrm>
              <a:off x="20563195" y="739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1" name="Rechteck 30">
              <a:extLst>
                <a:ext uri="{FF2B5EF4-FFF2-40B4-BE49-F238E27FC236}">
                  <a16:creationId xmlns:a16="http://schemas.microsoft.com/office/drawing/2014/main" id="{35398E14-460F-4B63-BB19-5402CFBAB9B5}"/>
                </a:ext>
              </a:extLst>
            </p:cNvPr>
            <p:cNvSpPr/>
            <p:nvPr/>
          </p:nvSpPr>
          <p:spPr>
            <a:xfrm>
              <a:off x="18403195" y="955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2" name="Rechteck 31">
              <a:extLst>
                <a:ext uri="{FF2B5EF4-FFF2-40B4-BE49-F238E27FC236}">
                  <a16:creationId xmlns:a16="http://schemas.microsoft.com/office/drawing/2014/main" id="{ABD0D1D9-549B-48C9-9D68-8FD26CD3BF5C}"/>
                </a:ext>
              </a:extLst>
            </p:cNvPr>
            <p:cNvSpPr/>
            <p:nvPr/>
          </p:nvSpPr>
          <p:spPr>
            <a:xfrm>
              <a:off x="20563195" y="955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nvGrpSpPr>
            <p:cNvPr id="43" name="Gruppieren 32">
              <a:extLst>
                <a:ext uri="{FF2B5EF4-FFF2-40B4-BE49-F238E27FC236}">
                  <a16:creationId xmlns:a16="http://schemas.microsoft.com/office/drawing/2014/main" id="{E38FAEB7-5069-486D-8449-C184F69E9986}"/>
                </a:ext>
              </a:extLst>
            </p:cNvPr>
            <p:cNvGrpSpPr/>
            <p:nvPr/>
          </p:nvGrpSpPr>
          <p:grpSpPr>
            <a:xfrm>
              <a:off x="14083195" y="3076294"/>
              <a:ext cx="2160000" cy="2160000"/>
              <a:chOff x="14235595" y="2954374"/>
              <a:chExt cx="4320000" cy="4320000"/>
            </a:xfrm>
            <a:grpFill/>
          </p:grpSpPr>
          <p:sp>
            <p:nvSpPr>
              <p:cNvPr id="70" name="Rechteck 69">
                <a:extLst>
                  <a:ext uri="{FF2B5EF4-FFF2-40B4-BE49-F238E27FC236}">
                    <a16:creationId xmlns:a16="http://schemas.microsoft.com/office/drawing/2014/main" id="{7BDF4FB7-553E-48C8-B4EF-7E5864D55D0B}"/>
                  </a:ext>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71" name="Rechteck 70">
                <a:extLst>
                  <a:ext uri="{FF2B5EF4-FFF2-40B4-BE49-F238E27FC236}">
                    <a16:creationId xmlns:a16="http://schemas.microsoft.com/office/drawing/2014/main" id="{0F3E173E-7F2E-4992-AF9F-E99440A1AC19}"/>
                  </a:ext>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72" name="Rechteck 71">
                <a:extLst>
                  <a:ext uri="{FF2B5EF4-FFF2-40B4-BE49-F238E27FC236}">
                    <a16:creationId xmlns:a16="http://schemas.microsoft.com/office/drawing/2014/main" id="{777687F6-DBFF-4C29-B336-DA10C81AF0C9}"/>
                  </a:ext>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73" name="Rechteck 72">
                <a:extLst>
                  <a:ext uri="{FF2B5EF4-FFF2-40B4-BE49-F238E27FC236}">
                    <a16:creationId xmlns:a16="http://schemas.microsoft.com/office/drawing/2014/main" id="{F1155B10-BB7C-4486-AFAA-D6B1A2D3AF13}"/>
                  </a:ext>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44" name="Gruppieren 33">
              <a:extLst>
                <a:ext uri="{FF2B5EF4-FFF2-40B4-BE49-F238E27FC236}">
                  <a16:creationId xmlns:a16="http://schemas.microsoft.com/office/drawing/2014/main" id="{9BB9D30A-7146-4441-A234-8316328CE103}"/>
                </a:ext>
              </a:extLst>
            </p:cNvPr>
            <p:cNvGrpSpPr/>
            <p:nvPr/>
          </p:nvGrpSpPr>
          <p:grpSpPr>
            <a:xfrm>
              <a:off x="18403195" y="7396294"/>
              <a:ext cx="2160000" cy="2160000"/>
              <a:chOff x="14235595" y="2954374"/>
              <a:chExt cx="4320000" cy="4320000"/>
            </a:xfrm>
            <a:grpFill/>
          </p:grpSpPr>
          <p:sp>
            <p:nvSpPr>
              <p:cNvPr id="65" name="Rechteck 64">
                <a:extLst>
                  <a:ext uri="{FF2B5EF4-FFF2-40B4-BE49-F238E27FC236}">
                    <a16:creationId xmlns:a16="http://schemas.microsoft.com/office/drawing/2014/main" id="{D65A8BA2-6193-4A22-BCB3-BEE4C43C2807}"/>
                  </a:ext>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6" name="Rechteck 65">
                <a:extLst>
                  <a:ext uri="{FF2B5EF4-FFF2-40B4-BE49-F238E27FC236}">
                    <a16:creationId xmlns:a16="http://schemas.microsoft.com/office/drawing/2014/main" id="{5922FFE7-8F61-4A4C-A93D-7C913D86586E}"/>
                  </a:ext>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7" name="Rechteck 66">
                <a:extLst>
                  <a:ext uri="{FF2B5EF4-FFF2-40B4-BE49-F238E27FC236}">
                    <a16:creationId xmlns:a16="http://schemas.microsoft.com/office/drawing/2014/main" id="{D3E3084B-3FB1-4219-900D-232152508F79}"/>
                  </a:ext>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8" name="Rechteck 67">
                <a:extLst>
                  <a:ext uri="{FF2B5EF4-FFF2-40B4-BE49-F238E27FC236}">
                    <a16:creationId xmlns:a16="http://schemas.microsoft.com/office/drawing/2014/main" id="{D902D987-DB52-42C8-B98D-E94B3D4936A4}"/>
                  </a:ext>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45" name="Gruppieren 44">
              <a:extLst>
                <a:ext uri="{FF2B5EF4-FFF2-40B4-BE49-F238E27FC236}">
                  <a16:creationId xmlns:a16="http://schemas.microsoft.com/office/drawing/2014/main" id="{E1BFB355-D8E3-427D-BEC7-181181669CB1}"/>
                </a:ext>
              </a:extLst>
            </p:cNvPr>
            <p:cNvGrpSpPr/>
            <p:nvPr/>
          </p:nvGrpSpPr>
          <p:grpSpPr>
            <a:xfrm>
              <a:off x="18403195" y="5242669"/>
              <a:ext cx="2160000" cy="2160000"/>
              <a:chOff x="14235595" y="2954374"/>
              <a:chExt cx="4320000" cy="4320000"/>
            </a:xfrm>
            <a:grpFill/>
          </p:grpSpPr>
          <p:sp>
            <p:nvSpPr>
              <p:cNvPr id="61" name="Rechteck 60">
                <a:extLst>
                  <a:ext uri="{FF2B5EF4-FFF2-40B4-BE49-F238E27FC236}">
                    <a16:creationId xmlns:a16="http://schemas.microsoft.com/office/drawing/2014/main" id="{2F448A3C-064E-44E2-9424-376ED2D16224}"/>
                  </a:ext>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2" name="Rechteck 61">
                <a:extLst>
                  <a:ext uri="{FF2B5EF4-FFF2-40B4-BE49-F238E27FC236}">
                    <a16:creationId xmlns:a16="http://schemas.microsoft.com/office/drawing/2014/main" id="{8BEFE985-F0C6-4E10-8E21-BEA4BCC65DC4}"/>
                  </a:ext>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3" name="Rechteck 62">
                <a:extLst>
                  <a:ext uri="{FF2B5EF4-FFF2-40B4-BE49-F238E27FC236}">
                    <a16:creationId xmlns:a16="http://schemas.microsoft.com/office/drawing/2014/main" id="{F6110392-02B9-40BE-A07B-3888DDB34EAB}"/>
                  </a:ext>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4" name="Rechteck 63">
                <a:extLst>
                  <a:ext uri="{FF2B5EF4-FFF2-40B4-BE49-F238E27FC236}">
                    <a16:creationId xmlns:a16="http://schemas.microsoft.com/office/drawing/2014/main" id="{F96AB577-E7B6-4015-AAC4-9243836B276B}"/>
                  </a:ext>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46" name="Gruppieren 45">
              <a:extLst>
                <a:ext uri="{FF2B5EF4-FFF2-40B4-BE49-F238E27FC236}">
                  <a16:creationId xmlns:a16="http://schemas.microsoft.com/office/drawing/2014/main" id="{EFA76016-459E-4486-9AC8-AFE17557C2CA}"/>
                </a:ext>
              </a:extLst>
            </p:cNvPr>
            <p:cNvGrpSpPr/>
            <p:nvPr/>
          </p:nvGrpSpPr>
          <p:grpSpPr>
            <a:xfrm>
              <a:off x="18421882" y="6308262"/>
              <a:ext cx="1080000" cy="1080000"/>
              <a:chOff x="14235595" y="2954374"/>
              <a:chExt cx="4320000" cy="4320000"/>
            </a:xfrm>
            <a:grpFill/>
          </p:grpSpPr>
          <p:sp>
            <p:nvSpPr>
              <p:cNvPr id="57" name="Rechteck 56">
                <a:extLst>
                  <a:ext uri="{FF2B5EF4-FFF2-40B4-BE49-F238E27FC236}">
                    <a16:creationId xmlns:a16="http://schemas.microsoft.com/office/drawing/2014/main" id="{3C7322D1-B71D-4DED-AAAE-EACDEFEC7EBB}"/>
                  </a:ext>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8" name="Rechteck 57">
                <a:extLst>
                  <a:ext uri="{FF2B5EF4-FFF2-40B4-BE49-F238E27FC236}">
                    <a16:creationId xmlns:a16="http://schemas.microsoft.com/office/drawing/2014/main" id="{C02BA48C-2792-4575-B162-444972CDD7AC}"/>
                  </a:ext>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9" name="Rechteck 58">
                <a:extLst>
                  <a:ext uri="{FF2B5EF4-FFF2-40B4-BE49-F238E27FC236}">
                    <a16:creationId xmlns:a16="http://schemas.microsoft.com/office/drawing/2014/main" id="{672C7784-6616-4136-A6F5-9C6BFA03AAD9}"/>
                  </a:ext>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0" name="Rechteck 59">
                <a:extLst>
                  <a:ext uri="{FF2B5EF4-FFF2-40B4-BE49-F238E27FC236}">
                    <a16:creationId xmlns:a16="http://schemas.microsoft.com/office/drawing/2014/main" id="{DEB7EC34-1D81-49A7-805B-16E02EED511B}"/>
                  </a:ext>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47" name="Gruppieren 46">
              <a:extLst>
                <a:ext uri="{FF2B5EF4-FFF2-40B4-BE49-F238E27FC236}">
                  <a16:creationId xmlns:a16="http://schemas.microsoft.com/office/drawing/2014/main" id="{FEA59EBC-D840-49A7-B20B-C1A8F10108B0}"/>
                </a:ext>
              </a:extLst>
            </p:cNvPr>
            <p:cNvGrpSpPr/>
            <p:nvPr/>
          </p:nvGrpSpPr>
          <p:grpSpPr>
            <a:xfrm>
              <a:off x="18403195" y="7396294"/>
              <a:ext cx="1080000" cy="1080000"/>
              <a:chOff x="14235595" y="2954374"/>
              <a:chExt cx="4320000" cy="4320000"/>
            </a:xfrm>
            <a:grpFill/>
          </p:grpSpPr>
          <p:sp>
            <p:nvSpPr>
              <p:cNvPr id="53" name="Rechteck 52">
                <a:extLst>
                  <a:ext uri="{FF2B5EF4-FFF2-40B4-BE49-F238E27FC236}">
                    <a16:creationId xmlns:a16="http://schemas.microsoft.com/office/drawing/2014/main" id="{A5D66AC3-8BF9-4670-93BE-5E2FB0BF44D0}"/>
                  </a:ext>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4" name="Rechteck 53">
                <a:extLst>
                  <a:ext uri="{FF2B5EF4-FFF2-40B4-BE49-F238E27FC236}">
                    <a16:creationId xmlns:a16="http://schemas.microsoft.com/office/drawing/2014/main" id="{E8D30991-3778-46DE-A02A-02AC1226A6CC}"/>
                  </a:ext>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5" name="Rechteck 54">
                <a:extLst>
                  <a:ext uri="{FF2B5EF4-FFF2-40B4-BE49-F238E27FC236}">
                    <a16:creationId xmlns:a16="http://schemas.microsoft.com/office/drawing/2014/main" id="{A6A4F49C-C1CB-4304-B2FA-FFEB986063B4}"/>
                  </a:ext>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6" name="Rechteck 55">
                <a:extLst>
                  <a:ext uri="{FF2B5EF4-FFF2-40B4-BE49-F238E27FC236}">
                    <a16:creationId xmlns:a16="http://schemas.microsoft.com/office/drawing/2014/main" id="{DB25DC37-7984-4799-A4FD-0A851086DA4B}"/>
                  </a:ext>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48" name="Gruppieren 47">
              <a:extLst>
                <a:ext uri="{FF2B5EF4-FFF2-40B4-BE49-F238E27FC236}">
                  <a16:creationId xmlns:a16="http://schemas.microsoft.com/office/drawing/2014/main" id="{C4C71F6A-2F2D-42B0-945C-267625003B0A}"/>
                </a:ext>
              </a:extLst>
            </p:cNvPr>
            <p:cNvGrpSpPr/>
            <p:nvPr/>
          </p:nvGrpSpPr>
          <p:grpSpPr>
            <a:xfrm>
              <a:off x="19473852" y="6316294"/>
              <a:ext cx="1080000" cy="1080000"/>
              <a:chOff x="14235595" y="2954374"/>
              <a:chExt cx="4320000" cy="4320000"/>
            </a:xfrm>
            <a:grpFill/>
          </p:grpSpPr>
          <p:sp>
            <p:nvSpPr>
              <p:cNvPr id="49" name="Rechteck 48">
                <a:extLst>
                  <a:ext uri="{FF2B5EF4-FFF2-40B4-BE49-F238E27FC236}">
                    <a16:creationId xmlns:a16="http://schemas.microsoft.com/office/drawing/2014/main" id="{DC99325B-9039-4D05-8A24-E7345F299094}"/>
                  </a:ext>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0" name="Rechteck 49">
                <a:extLst>
                  <a:ext uri="{FF2B5EF4-FFF2-40B4-BE49-F238E27FC236}">
                    <a16:creationId xmlns:a16="http://schemas.microsoft.com/office/drawing/2014/main" id="{758D7B03-70FA-48EE-8F7B-D658CB12E272}"/>
                  </a:ext>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1" name="Rechteck 50">
                <a:extLst>
                  <a:ext uri="{FF2B5EF4-FFF2-40B4-BE49-F238E27FC236}">
                    <a16:creationId xmlns:a16="http://schemas.microsoft.com/office/drawing/2014/main" id="{FFC96504-9F88-4C6D-9030-FA621D3A8CEB}"/>
                  </a:ext>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2" name="Rechteck 51">
                <a:extLst>
                  <a:ext uri="{FF2B5EF4-FFF2-40B4-BE49-F238E27FC236}">
                    <a16:creationId xmlns:a16="http://schemas.microsoft.com/office/drawing/2014/main" id="{F178608B-9577-4045-82AA-C585214CCB20}"/>
                  </a:ext>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cxnSp>
        <p:nvCxnSpPr>
          <p:cNvPr id="69" name="Straight Connector 68"/>
          <p:cNvCxnSpPr>
            <a:cxnSpLocks/>
          </p:cNvCxnSpPr>
          <p:nvPr/>
        </p:nvCxnSpPr>
        <p:spPr>
          <a:xfrm flipH="1">
            <a:off x="5822764" y="3019093"/>
            <a:ext cx="7215392" cy="7401257"/>
          </a:xfrm>
          <a:prstGeom prst="line">
            <a:avLst/>
          </a:prstGeom>
          <a:ln w="63500">
            <a:solidFill>
              <a:schemeClr val="accent2"/>
            </a:solidFill>
            <a:prstDash val="lgDash"/>
            <a:headEnd type="none"/>
            <a:tailEnd type="non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cxnSp>
        <p:nvCxnSpPr>
          <p:cNvPr id="76" name="Straight Connector 75"/>
          <p:cNvCxnSpPr>
            <a:cxnSpLocks/>
          </p:cNvCxnSpPr>
          <p:nvPr/>
        </p:nvCxnSpPr>
        <p:spPr>
          <a:xfrm flipH="1">
            <a:off x="8514661" y="9872019"/>
            <a:ext cx="11321167" cy="1662987"/>
          </a:xfrm>
          <a:prstGeom prst="line">
            <a:avLst/>
          </a:prstGeom>
          <a:ln w="63500">
            <a:solidFill>
              <a:schemeClr val="accent2"/>
            </a:solidFill>
            <a:prstDash val="lgDash"/>
            <a:headEnd type="none"/>
            <a:tailEnd type="non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pic>
        <p:nvPicPr>
          <p:cNvPr id="34" name="Grafik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76757">
            <a:off x="2049746" y="6290352"/>
            <a:ext cx="11032406" cy="11032406"/>
          </a:xfrm>
          <a:prstGeom prst="rect">
            <a:avLst/>
          </a:prstGeom>
        </p:spPr>
      </p:pic>
      <p:sp>
        <p:nvSpPr>
          <p:cNvPr id="13" name="Rechteck 12"/>
          <p:cNvSpPr/>
          <p:nvPr/>
        </p:nvSpPr>
        <p:spPr>
          <a:xfrm>
            <a:off x="5322170" y="11480729"/>
            <a:ext cx="4099249" cy="186021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 name="Rechteck 4"/>
          <p:cNvSpPr/>
          <p:nvPr/>
        </p:nvSpPr>
        <p:spPr>
          <a:xfrm>
            <a:off x="0" y="11480729"/>
            <a:ext cx="24384000" cy="1537493"/>
          </a:xfrm>
          <a:prstGeom prst="rect">
            <a:avLst/>
          </a:prstGeom>
          <a:gradFill>
            <a:gsLst>
              <a:gs pos="0">
                <a:schemeClr val="tx2"/>
              </a:gs>
              <a:gs pos="100000">
                <a:schemeClr val="bg1"/>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cxnSp>
        <p:nvCxnSpPr>
          <p:cNvPr id="9" name="Gerade Verbindung mit Pfeil 8"/>
          <p:cNvCxnSpPr>
            <a:cxnSpLocks/>
          </p:cNvCxnSpPr>
          <p:nvPr/>
        </p:nvCxnSpPr>
        <p:spPr>
          <a:xfrm>
            <a:off x="7565949" y="11480729"/>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17" name="Textplatzhalter 3"/>
              <p:cNvSpPr txBox="1">
                <a:spLocks/>
              </p:cNvSpPr>
              <p:nvPr/>
            </p:nvSpPr>
            <p:spPr>
              <a:xfrm>
                <a:off x="7046722" y="11097130"/>
                <a:ext cx="808920" cy="1537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17" name="Textplatzhalter 3"/>
              <p:cNvSpPr txBox="1">
                <a:spLocks noRot="1" noChangeAspect="1" noMove="1" noResize="1" noEditPoints="1" noAdjustHandles="1" noChangeArrowheads="1" noChangeShapeType="1" noTextEdit="1"/>
              </p:cNvSpPr>
              <p:nvPr/>
            </p:nvSpPr>
            <p:spPr>
              <a:xfrm>
                <a:off x="7046722" y="11097130"/>
                <a:ext cx="808920" cy="1537493"/>
              </a:xfrm>
              <a:prstGeom prst="rect">
                <a:avLst/>
              </a:prstGeom>
              <a:blipFill>
                <a:blip r:embed="rId5"/>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24" name="Titel 2">
            <a:extLst>
              <a:ext uri="{FF2B5EF4-FFF2-40B4-BE49-F238E27FC236}">
                <a16:creationId xmlns:a16="http://schemas.microsoft.com/office/drawing/2014/main" id="{C4310D20-BDA4-4BBB-BA0B-50573C9D50AB}"/>
              </a:ext>
            </a:extLst>
          </p:cNvPr>
          <p:cNvSpPr>
            <a:spLocks noGrp="1"/>
          </p:cNvSpPr>
          <p:nvPr>
            <p:ph type="title"/>
          </p:nvPr>
        </p:nvSpPr>
        <p:spPr>
          <a:xfrm>
            <a:off x="406400" y="266700"/>
            <a:ext cx="23571201" cy="1244601"/>
          </a:xfrm>
        </p:spPr>
        <p:txBody>
          <a:bodyPr/>
          <a:lstStyle/>
          <a:p>
            <a:r>
              <a:rPr lang="en-US" noProof="0" dirty="0"/>
              <a:t>Storing the Guiding Distribution</a:t>
            </a:r>
          </a:p>
        </p:txBody>
      </p:sp>
      <p:sp>
        <p:nvSpPr>
          <p:cNvPr id="3" name="Text Placeholder 2"/>
          <p:cNvSpPr>
            <a:spLocks noGrp="1"/>
          </p:cNvSpPr>
          <p:nvPr>
            <p:ph type="body" sz="quarter" idx="13"/>
          </p:nvPr>
        </p:nvSpPr>
        <p:spPr/>
        <p:txBody>
          <a:bodyPr/>
          <a:lstStyle/>
          <a:p>
            <a:endParaRPr lang="en-US"/>
          </a:p>
        </p:txBody>
      </p:sp>
      <p:sp>
        <p:nvSpPr>
          <p:cNvPr id="8" name="Text Placeholder 7"/>
          <p:cNvSpPr>
            <a:spLocks noGrp="1"/>
          </p:cNvSpPr>
          <p:nvPr>
            <p:ph type="body" sz="quarter" idx="13"/>
          </p:nvPr>
        </p:nvSpPr>
        <p:spPr/>
        <p:txBody>
          <a:bodyPr/>
          <a:lstStyle/>
          <a:p>
            <a:endParaRPr lang="en-US"/>
          </a:p>
        </p:txBody>
      </p:sp>
      <p:sp>
        <p:nvSpPr>
          <p:cNvPr id="7" name="Textplatzhalter 6">
            <a:extLst>
              <a:ext uri="{FF2B5EF4-FFF2-40B4-BE49-F238E27FC236}">
                <a16:creationId xmlns:a16="http://schemas.microsoft.com/office/drawing/2014/main" id="{78F2CC23-F4A0-42F7-927F-2328D25AD622}"/>
              </a:ext>
            </a:extLst>
          </p:cNvPr>
          <p:cNvSpPr>
            <a:spLocks noGrp="1"/>
          </p:cNvSpPr>
          <p:nvPr>
            <p:ph type="body" sz="quarter" idx="13"/>
          </p:nvPr>
        </p:nvSpPr>
        <p:spPr/>
        <p:txBody>
          <a:bodyPr/>
          <a:lstStyle/>
          <a:p>
            <a:endParaRPr lang="en-US"/>
          </a:p>
        </p:txBody>
      </p:sp>
      <p:sp>
        <p:nvSpPr>
          <p:cNvPr id="2" name="Slide Number Placeholder 1">
            <a:extLst>
              <a:ext uri="{FF2B5EF4-FFF2-40B4-BE49-F238E27FC236}">
                <a16:creationId xmlns:a16="http://schemas.microsoft.com/office/drawing/2014/main" id="{212DA499-BC7A-462B-8B3D-E23CA9C1B034}"/>
              </a:ext>
            </a:extLst>
          </p:cNvPr>
          <p:cNvSpPr>
            <a:spLocks noGrp="1"/>
          </p:cNvSpPr>
          <p:nvPr>
            <p:ph type="sldNum" sz="quarter" idx="2"/>
          </p:nvPr>
        </p:nvSpPr>
        <p:spPr>
          <a:xfrm>
            <a:off x="11923013" y="13003256"/>
            <a:ext cx="537973" cy="547750"/>
          </a:xfrm>
        </p:spPr>
        <p:txBody>
          <a:bodyPr/>
          <a:lstStyle/>
          <a:p>
            <a:fld id="{86CB4B4D-7CA3-9044-876B-883B54F8677D}" type="slidenum">
              <a:rPr lang="en-US" smtClean="0"/>
              <a:t>15</a:t>
            </a:fld>
            <a:endParaRPr lang="en-US"/>
          </a:p>
        </p:txBody>
      </p:sp>
      <p:sp>
        <p:nvSpPr>
          <p:cNvPr id="10" name="Textplatzhalter 9">
            <a:extLst>
              <a:ext uri="{FF2B5EF4-FFF2-40B4-BE49-F238E27FC236}">
                <a16:creationId xmlns:a16="http://schemas.microsoft.com/office/drawing/2014/main" id="{D97B9054-6D41-49E4-8085-FC131E01F321}"/>
              </a:ext>
            </a:extLst>
          </p:cNvPr>
          <p:cNvSpPr>
            <a:spLocks noGrp="1"/>
          </p:cNvSpPr>
          <p:nvPr>
            <p:ph type="body" sz="quarter" idx="13"/>
          </p:nvPr>
        </p:nvSpPr>
        <p:spPr/>
        <p:txBody>
          <a:bodyPr/>
          <a:lstStyle/>
          <a:p>
            <a:endParaRPr lang="en-US"/>
          </a:p>
        </p:txBody>
      </p:sp>
      <p:sp>
        <p:nvSpPr>
          <p:cNvPr id="14" name="Textplatzhalter 13">
            <a:extLst>
              <a:ext uri="{FF2B5EF4-FFF2-40B4-BE49-F238E27FC236}">
                <a16:creationId xmlns:a16="http://schemas.microsoft.com/office/drawing/2014/main" id="{7980D27C-290E-4AC0-AC35-958F22B837B7}"/>
              </a:ext>
            </a:extLst>
          </p:cNvPr>
          <p:cNvSpPr>
            <a:spLocks noGrp="1"/>
          </p:cNvSpPr>
          <p:nvPr>
            <p:ph type="body" sz="quarter" idx="13"/>
          </p:nvPr>
        </p:nvSpPr>
        <p:spPr/>
        <p:txBody>
          <a:bodyPr/>
          <a:lstStyle/>
          <a:p>
            <a:endParaRPr lang="en-US"/>
          </a:p>
        </p:txBody>
      </p:sp>
      <p:sp>
        <p:nvSpPr>
          <p:cNvPr id="25" name="Textplatzhalter 1">
            <a:extLst>
              <a:ext uri="{FF2B5EF4-FFF2-40B4-BE49-F238E27FC236}">
                <a16:creationId xmlns:a16="http://schemas.microsoft.com/office/drawing/2014/main" id="{F3FF086A-36EE-4031-A828-0AC48142D1DF}"/>
              </a:ext>
            </a:extLst>
          </p:cNvPr>
          <p:cNvSpPr>
            <a:spLocks noGrp="1"/>
          </p:cNvSpPr>
          <p:nvPr>
            <p:ph type="body" sz="quarter" idx="13"/>
          </p:nvPr>
        </p:nvSpPr>
        <p:spPr>
          <a:xfrm>
            <a:off x="3169382" y="10082016"/>
            <a:ext cx="2579416" cy="981037"/>
          </a:xfrm>
        </p:spPr>
        <p:txBody>
          <a:bodyPr/>
          <a:lstStyle/>
          <a:p>
            <a:r>
              <a:rPr lang="de-CH" sz="5400" dirty="0" err="1">
                <a:solidFill>
                  <a:srgbClr val="3C9A6F"/>
                </a:solidFill>
              </a:rPr>
              <a:t>Incident</a:t>
            </a:r>
            <a:endParaRPr lang="en-US" sz="5400" dirty="0">
              <a:solidFill>
                <a:srgbClr val="3C9A6F"/>
              </a:solidFill>
            </a:endParaRPr>
          </a:p>
        </p:txBody>
      </p:sp>
      <mc:AlternateContent xmlns:mc="http://schemas.openxmlformats.org/markup-compatibility/2006" xmlns:a14="http://schemas.microsoft.com/office/drawing/2010/main">
        <mc:Choice Requires="a14">
          <p:sp>
            <p:nvSpPr>
              <p:cNvPr id="26" name="Textplatzhalter 3">
                <a:extLst>
                  <a:ext uri="{FF2B5EF4-FFF2-40B4-BE49-F238E27FC236}">
                    <a16:creationId xmlns:a16="http://schemas.microsoft.com/office/drawing/2014/main" id="{3B026810-9DFD-44DE-A01B-0A290666330C}"/>
                  </a:ext>
                </a:extLst>
              </p:cNvPr>
              <p:cNvSpPr txBox="1">
                <a:spLocks/>
              </p:cNvSpPr>
              <p:nvPr/>
            </p:nvSpPr>
            <p:spPr>
              <a:xfrm>
                <a:off x="2943181" y="9004221"/>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smtClean="0">
                        <a:solidFill>
                          <a:srgbClr val="3C9A6F"/>
                        </a:solidFill>
                        <a:latin typeface="Cambria Math" panose="02040503050406030204" pitchFamily="18" charset="0"/>
                      </a:rPr>
                      <m:t>𝐿</m:t>
                    </m:r>
                    <m:d>
                      <m:dPr>
                        <m:ctrlPr>
                          <a:rPr lang="de-CH" sz="6000" i="1">
                            <a:solidFill>
                              <a:srgbClr val="3C9A6F"/>
                            </a:solidFill>
                            <a:latin typeface="Cambria Math" panose="02040503050406030204" pitchFamily="18" charset="0"/>
                          </a:rPr>
                        </m:ctrlPr>
                      </m:dPr>
                      <m:e>
                        <m:r>
                          <a:rPr lang="de-CH" sz="6000" i="1">
                            <a:solidFill>
                              <a:srgbClr val="3C9A6F"/>
                            </a:solidFill>
                            <a:latin typeface="Cambria Math" panose="02040503050406030204" pitchFamily="18" charset="0"/>
                          </a:rPr>
                          <m:t>𝑥</m:t>
                        </m:r>
                        <m:r>
                          <a:rPr lang="de-CH" sz="6000" i="1">
                            <a:solidFill>
                              <a:srgbClr val="3C9A6F"/>
                            </a:solidFill>
                            <a:latin typeface="Cambria Math" panose="02040503050406030204" pitchFamily="18" charset="0"/>
                          </a:rPr>
                          <m:t>,</m:t>
                        </m:r>
                        <m:sSub>
                          <m:sSubPr>
                            <m:ctrlPr>
                              <a:rPr lang="de-CH" sz="6000" i="1">
                                <a:solidFill>
                                  <a:srgbClr val="3C9A6F"/>
                                </a:solidFill>
                                <a:latin typeface="Cambria Math" panose="02040503050406030204" pitchFamily="18" charset="0"/>
                                <a:ea typeface="Cambria Math" panose="02040503050406030204" pitchFamily="18" charset="0"/>
                              </a:rPr>
                            </m:ctrlPr>
                          </m:sSubPr>
                          <m:e>
                            <m:r>
                              <a:rPr lang="de-CH" sz="6000" i="1">
                                <a:solidFill>
                                  <a:srgbClr val="3C9A6F"/>
                                </a:solidFill>
                                <a:latin typeface="Cambria Math" panose="02040503050406030204" pitchFamily="18" charset="0"/>
                                <a:ea typeface="Cambria Math" panose="02040503050406030204" pitchFamily="18" charset="0"/>
                              </a:rPr>
                              <m:t>𝜔</m:t>
                            </m:r>
                          </m:e>
                          <m:sub>
                            <m:r>
                              <a:rPr lang="de-CH" sz="6000" i="1">
                                <a:solidFill>
                                  <a:srgbClr val="3C9A6F"/>
                                </a:solidFill>
                                <a:latin typeface="Cambria Math" panose="02040503050406030204" pitchFamily="18" charset="0"/>
                                <a:ea typeface="Cambria Math" panose="02040503050406030204" pitchFamily="18" charset="0"/>
                              </a:rPr>
                              <m:t>𝑖</m:t>
                            </m:r>
                          </m:sub>
                        </m:sSub>
                      </m:e>
                    </m:d>
                  </m:oMath>
                </a14:m>
                <a:endParaRPr lang="en-US" sz="6000" dirty="0">
                  <a:solidFill>
                    <a:srgbClr val="3C9A6F"/>
                  </a:solidFill>
                </a:endParaRPr>
              </a:p>
            </p:txBody>
          </p:sp>
        </mc:Choice>
        <mc:Fallback xmlns="">
          <p:sp>
            <p:nvSpPr>
              <p:cNvPr id="26" name="Textplatzhalter 3">
                <a:extLst>
                  <a:ext uri="{FF2B5EF4-FFF2-40B4-BE49-F238E27FC236}">
                    <a16:creationId xmlns:a16="http://schemas.microsoft.com/office/drawing/2014/main" id="{3B026810-9DFD-44DE-A01B-0A290666330C}"/>
                  </a:ext>
                </a:extLst>
              </p:cNvPr>
              <p:cNvSpPr txBox="1">
                <a:spLocks noRot="1" noChangeAspect="1" noMove="1" noResize="1" noEditPoints="1" noAdjustHandles="1" noChangeArrowheads="1" noChangeShapeType="1" noTextEdit="1"/>
              </p:cNvSpPr>
              <p:nvPr/>
            </p:nvSpPr>
            <p:spPr>
              <a:xfrm>
                <a:off x="2943181" y="9004221"/>
                <a:ext cx="2879583" cy="1659054"/>
              </a:xfrm>
              <a:prstGeom prst="rect">
                <a:avLst/>
              </a:prstGeom>
              <a:blipFill>
                <a:blip r:embed="rId6"/>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6" name="Textplatzhalter 5">
            <a:extLst>
              <a:ext uri="{FF2B5EF4-FFF2-40B4-BE49-F238E27FC236}">
                <a16:creationId xmlns:a16="http://schemas.microsoft.com/office/drawing/2014/main" id="{AC00D666-777D-4B6E-B004-09F103ABA0BC}"/>
              </a:ext>
            </a:extLst>
          </p:cNvPr>
          <p:cNvSpPr>
            <a:spLocks noGrp="1"/>
          </p:cNvSpPr>
          <p:nvPr>
            <p:ph type="body" sz="quarter" idx="13"/>
          </p:nvPr>
        </p:nvSpPr>
        <p:spPr/>
        <p:txBody>
          <a:bodyPr/>
          <a:lstStyle/>
          <a:p>
            <a:endParaRPr lang="en-US"/>
          </a:p>
        </p:txBody>
      </p:sp>
      <p:sp>
        <p:nvSpPr>
          <p:cNvPr id="22" name="Textplatzhalter 1">
            <a:extLst>
              <a:ext uri="{FF2B5EF4-FFF2-40B4-BE49-F238E27FC236}">
                <a16:creationId xmlns:a16="http://schemas.microsoft.com/office/drawing/2014/main" id="{32FC645B-9F8B-44AB-8D4B-FD6E89AFE580}"/>
              </a:ext>
            </a:extLst>
          </p:cNvPr>
          <p:cNvSpPr>
            <a:spLocks noGrp="1"/>
          </p:cNvSpPr>
          <p:nvPr>
            <p:ph type="body" sz="quarter" idx="13"/>
          </p:nvPr>
        </p:nvSpPr>
        <p:spPr>
          <a:xfrm>
            <a:off x="13037105" y="2085463"/>
            <a:ext cx="6795033" cy="842265"/>
          </a:xfrm>
        </p:spPr>
        <p:txBody>
          <a:bodyPr/>
          <a:lstStyle/>
          <a:p>
            <a:pPr algn="ctr"/>
            <a:r>
              <a:rPr lang="en-US" sz="4800" b="1" dirty="0"/>
              <a:t>Quadtree</a:t>
            </a:r>
          </a:p>
        </p:txBody>
      </p:sp>
      <p:sp>
        <p:nvSpPr>
          <p:cNvPr id="346" name="Textplatzhalter 1">
            <a:extLst>
              <a:ext uri="{FF2B5EF4-FFF2-40B4-BE49-F238E27FC236}">
                <a16:creationId xmlns:a16="http://schemas.microsoft.com/office/drawing/2014/main" id="{5CB75870-96C3-43D9-B6B0-814059058AD5}"/>
              </a:ext>
            </a:extLst>
          </p:cNvPr>
          <p:cNvSpPr>
            <a:spLocks noGrp="1"/>
          </p:cNvSpPr>
          <p:nvPr>
            <p:ph type="body" sz="quarter" idx="13"/>
          </p:nvPr>
        </p:nvSpPr>
        <p:spPr>
          <a:xfrm>
            <a:off x="778707" y="1987619"/>
            <a:ext cx="10994571" cy="1010382"/>
          </a:xfrm>
        </p:spPr>
        <p:txBody>
          <a:bodyPr/>
          <a:lstStyle/>
          <a:p>
            <a:pPr algn="ctr"/>
            <a:r>
              <a:rPr lang="en-US" sz="4800" b="1" dirty="0"/>
              <a:t>Our approach:</a:t>
            </a:r>
          </a:p>
        </p:txBody>
      </p:sp>
      <p:sp>
        <p:nvSpPr>
          <p:cNvPr id="350" name="TextBox 5">
            <a:extLst>
              <a:ext uri="{FF2B5EF4-FFF2-40B4-BE49-F238E27FC236}">
                <a16:creationId xmlns:a16="http://schemas.microsoft.com/office/drawing/2014/main" id="{4F162CA8-B3DA-4F16-84EA-B038CFA02E8F}"/>
              </a:ext>
            </a:extLst>
          </p:cNvPr>
          <p:cNvSpPr txBox="1"/>
          <p:nvPr/>
        </p:nvSpPr>
        <p:spPr>
          <a:xfrm>
            <a:off x="827115" y="3261842"/>
            <a:ext cx="11122802"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180000" rtlCol="0" anchor="ctr">
            <a:spAutoFit/>
          </a:bodyPr>
          <a:lstStyle/>
          <a:p>
            <a:pPr marL="457200" marR="0" indent="-457200" algn="l" defTabSz="825500" rtl="0" fontAlgn="auto" latinLnBrk="0" hangingPunct="0">
              <a:lnSpc>
                <a:spcPct val="100000"/>
              </a:lnSpc>
              <a:spcBef>
                <a:spcPts val="0"/>
              </a:spcBef>
              <a:spcAft>
                <a:spcPts val="0"/>
              </a:spcAft>
              <a:buClrTx/>
              <a:buSzTx/>
              <a:buFontTx/>
              <a:buChar char="-"/>
              <a:tabLst/>
            </a:pPr>
            <a:r>
              <a:rPr lang="en-US" sz="4000" dirty="0"/>
              <a:t>Still adaptive!</a:t>
            </a:r>
          </a:p>
          <a:p>
            <a:pPr marL="457200" marR="0" indent="-457200" algn="l" defTabSz="825500" rtl="0" fontAlgn="auto" latinLnBrk="0" hangingPunct="0">
              <a:lnSpc>
                <a:spcPct val="100000"/>
              </a:lnSpc>
              <a:spcBef>
                <a:spcPts val="0"/>
              </a:spcBef>
              <a:spcAft>
                <a:spcPts val="0"/>
              </a:spcAft>
              <a:buClrTx/>
              <a:buSzTx/>
              <a:buFontTx/>
              <a:buChar char="-"/>
              <a:tabLst/>
            </a:pPr>
            <a:r>
              <a:rPr lang="en-US" sz="4000" dirty="0"/>
              <a:t>Still low memory usage!</a:t>
            </a:r>
          </a:p>
          <a:p>
            <a:pPr marL="457200" marR="0" indent="-457200" algn="l" defTabSz="825500" rtl="0" fontAlgn="auto" latinLnBrk="0" hangingPunct="0">
              <a:lnSpc>
                <a:spcPct val="100000"/>
              </a:lnSpc>
              <a:spcBef>
                <a:spcPts val="0"/>
              </a:spcBef>
              <a:spcAft>
                <a:spcPts val="0"/>
              </a:spcAft>
              <a:buClrTx/>
              <a:buSzTx/>
              <a:buFontTx/>
              <a:buChar char="-"/>
              <a:tabLst/>
            </a:pPr>
            <a:r>
              <a:rPr lang="en-US" sz="4000" dirty="0"/>
              <a:t>Robust construction</a:t>
            </a:r>
            <a:endParaRPr kumimoji="0" lang="en-US" sz="4000" b="0" i="0" u="none" strike="noStrike" cap="none" spc="0" normalizeH="0" dirty="0">
              <a:ln>
                <a:noFill/>
              </a:ln>
              <a:solidFill>
                <a:srgbClr val="393328"/>
              </a:solidFill>
              <a:effectLst/>
              <a:uFillTx/>
              <a:sym typeface="Helvetica Neue Light"/>
            </a:endParaRPr>
          </a:p>
        </p:txBody>
      </p:sp>
    </p:spTree>
    <p:extLst>
      <p:ext uri="{BB962C8B-B14F-4D97-AF65-F5344CB8AC3E}">
        <p14:creationId xmlns:p14="http://schemas.microsoft.com/office/powerpoint/2010/main" val="1436219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s">
            <a:hlinkClick r:id="" action="ppaction://media"/>
            <a:extLst>
              <a:ext uri="{FF2B5EF4-FFF2-40B4-BE49-F238E27FC236}">
                <a16:creationId xmlns:a16="http://schemas.microsoft.com/office/drawing/2014/main" id="{EC06A1D6-9E1C-4082-AEE2-ABB25819B33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82237" t="7234" r="4642" b="19271"/>
          <a:stretch/>
        </p:blipFill>
        <p:spPr>
          <a:xfrm rot="16200000">
            <a:off x="8758543" y="-3636659"/>
            <a:ext cx="6866917" cy="22758402"/>
          </a:xfrm>
          <a:prstGeom prst="rect">
            <a:avLst/>
          </a:prstGeom>
        </p:spPr>
      </p:pic>
      <p:sp>
        <p:nvSpPr>
          <p:cNvPr id="24" name="Titel 2">
            <a:extLst>
              <a:ext uri="{FF2B5EF4-FFF2-40B4-BE49-F238E27FC236}">
                <a16:creationId xmlns:a16="http://schemas.microsoft.com/office/drawing/2014/main" id="{C4310D20-BDA4-4BBB-BA0B-50573C9D50AB}"/>
              </a:ext>
            </a:extLst>
          </p:cNvPr>
          <p:cNvSpPr>
            <a:spLocks noGrp="1"/>
          </p:cNvSpPr>
          <p:nvPr>
            <p:ph type="title"/>
          </p:nvPr>
        </p:nvSpPr>
        <p:spPr>
          <a:xfrm>
            <a:off x="406400" y="266700"/>
            <a:ext cx="23571201" cy="1244601"/>
          </a:xfrm>
        </p:spPr>
        <p:txBody>
          <a:bodyPr/>
          <a:lstStyle/>
          <a:p>
            <a:r>
              <a:rPr lang="en-US" noProof="0" dirty="0"/>
              <a:t>Storing the Guiding Distribution</a:t>
            </a:r>
          </a:p>
        </p:txBody>
      </p:sp>
      <p:sp>
        <p:nvSpPr>
          <p:cNvPr id="3" name="Text Placeholder 2"/>
          <p:cNvSpPr>
            <a:spLocks noGrp="1"/>
          </p:cNvSpPr>
          <p:nvPr>
            <p:ph type="body" sz="quarter" idx="13"/>
          </p:nvPr>
        </p:nvSpPr>
        <p:spPr/>
        <p:txBody>
          <a:bodyPr/>
          <a:lstStyle/>
          <a:p>
            <a:endParaRPr lang="en-US"/>
          </a:p>
        </p:txBody>
      </p:sp>
      <p:sp>
        <p:nvSpPr>
          <p:cNvPr id="8" name="Text Placeholder 7"/>
          <p:cNvSpPr>
            <a:spLocks noGrp="1"/>
          </p:cNvSpPr>
          <p:nvPr>
            <p:ph type="body" sz="quarter" idx="13"/>
          </p:nvPr>
        </p:nvSpPr>
        <p:spPr/>
        <p:txBody>
          <a:bodyPr/>
          <a:lstStyle/>
          <a:p>
            <a:endParaRPr lang="en-US"/>
          </a:p>
        </p:txBody>
      </p:sp>
      <p:sp>
        <p:nvSpPr>
          <p:cNvPr id="7" name="Textplatzhalter 6">
            <a:extLst>
              <a:ext uri="{FF2B5EF4-FFF2-40B4-BE49-F238E27FC236}">
                <a16:creationId xmlns:a16="http://schemas.microsoft.com/office/drawing/2014/main" id="{78F2CC23-F4A0-42F7-927F-2328D25AD622}"/>
              </a:ext>
            </a:extLst>
          </p:cNvPr>
          <p:cNvSpPr>
            <a:spLocks noGrp="1"/>
          </p:cNvSpPr>
          <p:nvPr>
            <p:ph type="body" sz="quarter" idx="13"/>
          </p:nvPr>
        </p:nvSpPr>
        <p:spPr/>
        <p:txBody>
          <a:bodyPr/>
          <a:lstStyle/>
          <a:p>
            <a:endParaRPr lang="en-US"/>
          </a:p>
        </p:txBody>
      </p:sp>
      <p:sp>
        <p:nvSpPr>
          <p:cNvPr id="2" name="Slide Number Placeholder 1">
            <a:extLst>
              <a:ext uri="{FF2B5EF4-FFF2-40B4-BE49-F238E27FC236}">
                <a16:creationId xmlns:a16="http://schemas.microsoft.com/office/drawing/2014/main" id="{212DA499-BC7A-462B-8B3D-E23CA9C1B034}"/>
              </a:ext>
            </a:extLst>
          </p:cNvPr>
          <p:cNvSpPr>
            <a:spLocks noGrp="1"/>
          </p:cNvSpPr>
          <p:nvPr>
            <p:ph type="sldNum" sz="quarter" idx="2"/>
          </p:nvPr>
        </p:nvSpPr>
        <p:spPr>
          <a:xfrm>
            <a:off x="11923013" y="13003256"/>
            <a:ext cx="537973" cy="547750"/>
          </a:xfrm>
        </p:spPr>
        <p:txBody>
          <a:bodyPr/>
          <a:lstStyle/>
          <a:p>
            <a:fld id="{86CB4B4D-7CA3-9044-876B-883B54F8677D}" type="slidenum">
              <a:rPr lang="en-US" smtClean="0"/>
              <a:t>16</a:t>
            </a:fld>
            <a:endParaRPr lang="en-US"/>
          </a:p>
        </p:txBody>
      </p:sp>
      <p:sp>
        <p:nvSpPr>
          <p:cNvPr id="10" name="Textplatzhalter 9">
            <a:extLst>
              <a:ext uri="{FF2B5EF4-FFF2-40B4-BE49-F238E27FC236}">
                <a16:creationId xmlns:a16="http://schemas.microsoft.com/office/drawing/2014/main" id="{D97B9054-6D41-49E4-8085-FC131E01F321}"/>
              </a:ext>
            </a:extLst>
          </p:cNvPr>
          <p:cNvSpPr>
            <a:spLocks noGrp="1"/>
          </p:cNvSpPr>
          <p:nvPr>
            <p:ph type="body" sz="quarter" idx="13"/>
          </p:nvPr>
        </p:nvSpPr>
        <p:spPr/>
        <p:txBody>
          <a:bodyPr/>
          <a:lstStyle/>
          <a:p>
            <a:endParaRPr lang="en-US"/>
          </a:p>
        </p:txBody>
      </p:sp>
      <p:sp>
        <p:nvSpPr>
          <p:cNvPr id="14" name="Textplatzhalter 13">
            <a:extLst>
              <a:ext uri="{FF2B5EF4-FFF2-40B4-BE49-F238E27FC236}">
                <a16:creationId xmlns:a16="http://schemas.microsoft.com/office/drawing/2014/main" id="{7980D27C-290E-4AC0-AC35-958F22B837B7}"/>
              </a:ext>
            </a:extLst>
          </p:cNvPr>
          <p:cNvSpPr>
            <a:spLocks noGrp="1"/>
          </p:cNvSpPr>
          <p:nvPr>
            <p:ph type="body" sz="quarter" idx="13"/>
          </p:nvPr>
        </p:nvSpPr>
        <p:spPr/>
        <p:txBody>
          <a:bodyPr/>
          <a:lstStyle/>
          <a:p>
            <a:endParaRPr lang="en-US"/>
          </a:p>
        </p:txBody>
      </p:sp>
      <p:sp>
        <p:nvSpPr>
          <p:cNvPr id="6" name="Textplatzhalter 5">
            <a:extLst>
              <a:ext uri="{FF2B5EF4-FFF2-40B4-BE49-F238E27FC236}">
                <a16:creationId xmlns:a16="http://schemas.microsoft.com/office/drawing/2014/main" id="{AC00D666-777D-4B6E-B004-09F103ABA0BC}"/>
              </a:ext>
            </a:extLst>
          </p:cNvPr>
          <p:cNvSpPr>
            <a:spLocks noGrp="1"/>
          </p:cNvSpPr>
          <p:nvPr>
            <p:ph type="body" sz="quarter" idx="13"/>
          </p:nvPr>
        </p:nvSpPr>
        <p:spPr/>
        <p:txBody>
          <a:bodyPr/>
          <a:lstStyle/>
          <a:p>
            <a:endParaRPr lang="en-US"/>
          </a:p>
        </p:txBody>
      </p:sp>
      <p:sp>
        <p:nvSpPr>
          <p:cNvPr id="11" name="Textplatzhalter 10">
            <a:extLst>
              <a:ext uri="{FF2B5EF4-FFF2-40B4-BE49-F238E27FC236}">
                <a16:creationId xmlns:a16="http://schemas.microsoft.com/office/drawing/2014/main" id="{4D443477-1ED3-4973-AD7F-DC840B7C6A0A}"/>
              </a:ext>
            </a:extLst>
          </p:cNvPr>
          <p:cNvSpPr>
            <a:spLocks noGrp="1"/>
          </p:cNvSpPr>
          <p:nvPr>
            <p:ph type="body" sz="quarter" idx="13"/>
          </p:nvPr>
        </p:nvSpPr>
        <p:spPr/>
        <p:txBody>
          <a:bodyPr/>
          <a:lstStyle/>
          <a:p>
            <a:endParaRPr lang="en-US"/>
          </a:p>
        </p:txBody>
      </p:sp>
      <p:sp>
        <p:nvSpPr>
          <p:cNvPr id="15" name="Textplatzhalter 14">
            <a:extLst>
              <a:ext uri="{FF2B5EF4-FFF2-40B4-BE49-F238E27FC236}">
                <a16:creationId xmlns:a16="http://schemas.microsoft.com/office/drawing/2014/main" id="{EDCAB3AB-E15C-4C3B-ADC4-D7D7E527A5C8}"/>
              </a:ext>
            </a:extLst>
          </p:cNvPr>
          <p:cNvSpPr>
            <a:spLocks noGrp="1"/>
          </p:cNvSpPr>
          <p:nvPr>
            <p:ph type="body" sz="quarter" idx="13"/>
          </p:nvPr>
        </p:nvSpPr>
        <p:spPr/>
        <p:txBody>
          <a:bodyPr/>
          <a:lstStyle/>
          <a:p>
            <a:endParaRPr lang="en-US"/>
          </a:p>
        </p:txBody>
      </p:sp>
      <p:sp>
        <p:nvSpPr>
          <p:cNvPr id="18" name="Textplatzhalter 17">
            <a:extLst>
              <a:ext uri="{FF2B5EF4-FFF2-40B4-BE49-F238E27FC236}">
                <a16:creationId xmlns:a16="http://schemas.microsoft.com/office/drawing/2014/main" id="{B64003F3-AB3D-4A88-AEE6-06FFC6879637}"/>
              </a:ext>
            </a:extLst>
          </p:cNvPr>
          <p:cNvSpPr>
            <a:spLocks noGrp="1"/>
          </p:cNvSpPr>
          <p:nvPr>
            <p:ph type="body" sz="quarter" idx="13"/>
          </p:nvPr>
        </p:nvSpPr>
        <p:spPr/>
        <p:txBody>
          <a:bodyPr/>
          <a:lstStyle/>
          <a:p>
            <a:endParaRPr lang="en-US"/>
          </a:p>
        </p:txBody>
      </p:sp>
      <p:sp>
        <p:nvSpPr>
          <p:cNvPr id="77" name="Textplatzhalter 1">
            <a:extLst>
              <a:ext uri="{FF2B5EF4-FFF2-40B4-BE49-F238E27FC236}">
                <a16:creationId xmlns:a16="http://schemas.microsoft.com/office/drawing/2014/main" id="{333ACC69-D94B-47C8-92B1-EAE146D612EA}"/>
              </a:ext>
            </a:extLst>
          </p:cNvPr>
          <p:cNvSpPr>
            <a:spLocks noGrp="1"/>
          </p:cNvSpPr>
          <p:nvPr>
            <p:ph type="body" sz="quarter" idx="13"/>
          </p:nvPr>
        </p:nvSpPr>
        <p:spPr>
          <a:xfrm>
            <a:off x="16441421" y="3298702"/>
            <a:ext cx="7556501" cy="1010382"/>
          </a:xfrm>
        </p:spPr>
        <p:txBody>
          <a:bodyPr/>
          <a:lstStyle/>
          <a:p>
            <a:pPr algn="ctr"/>
            <a:r>
              <a:rPr lang="en-US" sz="4400" b="1" dirty="0"/>
              <a:t>Our quadtrees:</a:t>
            </a:r>
          </a:p>
        </p:txBody>
      </p:sp>
      <p:sp>
        <p:nvSpPr>
          <p:cNvPr id="78" name="Textplatzhalter 1">
            <a:extLst>
              <a:ext uri="{FF2B5EF4-FFF2-40B4-BE49-F238E27FC236}">
                <a16:creationId xmlns:a16="http://schemas.microsoft.com/office/drawing/2014/main" id="{FDB401B6-BE6E-4873-A79C-91ECDDD8E680}"/>
              </a:ext>
            </a:extLst>
          </p:cNvPr>
          <p:cNvSpPr>
            <a:spLocks noGrp="1"/>
          </p:cNvSpPr>
          <p:nvPr>
            <p:ph type="body" sz="quarter" idx="13"/>
          </p:nvPr>
        </p:nvSpPr>
        <p:spPr>
          <a:xfrm>
            <a:off x="8401049" y="3298703"/>
            <a:ext cx="7556501" cy="1010382"/>
          </a:xfrm>
        </p:spPr>
        <p:txBody>
          <a:bodyPr/>
          <a:lstStyle/>
          <a:p>
            <a:pPr algn="ctr"/>
            <a:r>
              <a:rPr lang="en-US" sz="4400" b="1" dirty="0"/>
              <a:t>Reference:</a:t>
            </a:r>
          </a:p>
        </p:txBody>
      </p:sp>
      <p:sp>
        <p:nvSpPr>
          <p:cNvPr id="79" name="Textplatzhalter 1">
            <a:extLst>
              <a:ext uri="{FF2B5EF4-FFF2-40B4-BE49-F238E27FC236}">
                <a16:creationId xmlns:a16="http://schemas.microsoft.com/office/drawing/2014/main" id="{5F2DFC74-59BB-41B9-892D-F9BEF6145949}"/>
              </a:ext>
            </a:extLst>
          </p:cNvPr>
          <p:cNvSpPr>
            <a:spLocks noGrp="1"/>
          </p:cNvSpPr>
          <p:nvPr>
            <p:ph type="body" sz="quarter" idx="13"/>
          </p:nvPr>
        </p:nvSpPr>
        <p:spPr>
          <a:xfrm>
            <a:off x="476884" y="3298702"/>
            <a:ext cx="7556501" cy="1010382"/>
          </a:xfrm>
        </p:spPr>
        <p:txBody>
          <a:bodyPr/>
          <a:lstStyle/>
          <a:p>
            <a:pPr algn="ctr"/>
            <a:r>
              <a:rPr lang="en-US" sz="4400" b="1" dirty="0"/>
              <a:t>GMMs [</a:t>
            </a:r>
            <a:r>
              <a:rPr lang="en-US" sz="4400" b="1" dirty="0" err="1"/>
              <a:t>Vorba</a:t>
            </a:r>
            <a:r>
              <a:rPr lang="en-US" sz="4400" b="1" dirty="0"/>
              <a:t> et al. 2014]:</a:t>
            </a:r>
          </a:p>
        </p:txBody>
      </p:sp>
      <p:sp>
        <p:nvSpPr>
          <p:cNvPr id="4" name="Rectangle 3">
            <a:extLst>
              <a:ext uri="{FF2B5EF4-FFF2-40B4-BE49-F238E27FC236}">
                <a16:creationId xmlns:a16="http://schemas.microsoft.com/office/drawing/2014/main" id="{BCD25E90-0977-4A90-9BD5-0259267A0CD2}"/>
              </a:ext>
            </a:extLst>
          </p:cNvPr>
          <p:cNvSpPr/>
          <p:nvPr/>
        </p:nvSpPr>
        <p:spPr>
          <a:xfrm>
            <a:off x="7665720" y="3672841"/>
            <a:ext cx="1066800" cy="810768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1" name="Rectangle 20">
            <a:extLst>
              <a:ext uri="{FF2B5EF4-FFF2-40B4-BE49-F238E27FC236}">
                <a16:creationId xmlns:a16="http://schemas.microsoft.com/office/drawing/2014/main" id="{DD7EF9F4-4AB9-4292-8919-C74D5D22CF13}"/>
              </a:ext>
            </a:extLst>
          </p:cNvPr>
          <p:cNvSpPr/>
          <p:nvPr/>
        </p:nvSpPr>
        <p:spPr>
          <a:xfrm>
            <a:off x="15601988" y="3672841"/>
            <a:ext cx="1066800" cy="810768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Tree>
    <p:extLst>
      <p:ext uri="{BB962C8B-B14F-4D97-AF65-F5344CB8AC3E}">
        <p14:creationId xmlns:p14="http://schemas.microsoft.com/office/powerpoint/2010/main" val="3236269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ieren 20">
            <a:extLst>
              <a:ext uri="{FF2B5EF4-FFF2-40B4-BE49-F238E27FC236}">
                <a16:creationId xmlns:a16="http://schemas.microsoft.com/office/drawing/2014/main" id="{12FD6AE5-DE28-4EAB-BA84-B5E28B7BDB73}"/>
              </a:ext>
            </a:extLst>
          </p:cNvPr>
          <p:cNvGrpSpPr/>
          <p:nvPr/>
        </p:nvGrpSpPr>
        <p:grpSpPr>
          <a:xfrm>
            <a:off x="6890847" y="3862366"/>
            <a:ext cx="8501552" cy="9853634"/>
            <a:chOff x="-554981" y="7819053"/>
            <a:chExt cx="7976634" cy="7976634"/>
          </a:xfrm>
        </p:grpSpPr>
        <p:pic>
          <p:nvPicPr>
            <p:cNvPr id="22" name="Grafik 21">
              <a:extLst>
                <a:ext uri="{FF2B5EF4-FFF2-40B4-BE49-F238E27FC236}">
                  <a16:creationId xmlns:a16="http://schemas.microsoft.com/office/drawing/2014/main" id="{EAB10DE0-BA78-4AEA-8B9D-2667816B2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2700">
              <a:off x="-554981" y="7819053"/>
              <a:ext cx="7976634" cy="7976634"/>
            </a:xfrm>
            <a:prstGeom prst="rect">
              <a:avLst/>
            </a:prstGeom>
          </p:spPr>
        </p:pic>
        <p:sp>
          <p:nvSpPr>
            <p:cNvPr id="23" name="Rechteck 22">
              <a:extLst>
                <a:ext uri="{FF2B5EF4-FFF2-40B4-BE49-F238E27FC236}">
                  <a16:creationId xmlns:a16="http://schemas.microsoft.com/office/drawing/2014/main" id="{873A8C4E-964C-43F4-BF2E-3E008987A689}"/>
                </a:ext>
              </a:extLst>
            </p:cNvPr>
            <p:cNvSpPr/>
            <p:nvPr/>
          </p:nvSpPr>
          <p:spPr>
            <a:xfrm>
              <a:off x="1367386" y="11584890"/>
              <a:ext cx="5853591" cy="1194188"/>
            </a:xfrm>
            <a:prstGeom prst="rect">
              <a:avLst/>
            </a:prstGeom>
            <a:gradFill>
              <a:gsLst>
                <a:gs pos="0">
                  <a:schemeClr val="tx2"/>
                </a:gs>
                <a:gs pos="100000">
                  <a:schemeClr val="bg1"/>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24" name="Textplatzhalter 3">
                  <a:extLst>
                    <a:ext uri="{FF2B5EF4-FFF2-40B4-BE49-F238E27FC236}">
                      <a16:creationId xmlns:a16="http://schemas.microsoft.com/office/drawing/2014/main" id="{D9D396CA-90E5-49F2-8121-05249C71C64F}"/>
                    </a:ext>
                  </a:extLst>
                </p:cNvPr>
                <p:cNvSpPr txBox="1">
                  <a:spLocks/>
                </p:cNvSpPr>
                <p:nvPr/>
              </p:nvSpPr>
              <p:spPr>
                <a:xfrm>
                  <a:off x="2284357" y="8244983"/>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a:solidFill>
                            <a:schemeClr val="accent2"/>
                          </a:solidFill>
                          <a:latin typeface="Cambria Math" panose="02040503050406030204" pitchFamily="18" charset="0"/>
                        </a:rPr>
                        <m:t>𝐿</m:t>
                      </m:r>
                      <m:d>
                        <m:dPr>
                          <m:ctrlPr>
                            <a:rPr lang="de-CH" sz="6000" i="1">
                              <a:solidFill>
                                <a:schemeClr val="accent2"/>
                              </a:solidFill>
                              <a:latin typeface="Cambria Math" panose="02040503050406030204" pitchFamily="18" charset="0"/>
                            </a:rPr>
                          </m:ctrlPr>
                        </m:dPr>
                        <m:e>
                          <m:r>
                            <a:rPr lang="de-CH" sz="6000" i="1">
                              <a:solidFill>
                                <a:schemeClr val="accent2"/>
                              </a:solidFill>
                              <a:latin typeface="Cambria Math" panose="02040503050406030204" pitchFamily="18" charset="0"/>
                            </a:rPr>
                            <m:t>𝑥</m:t>
                          </m:r>
                          <m:r>
                            <a:rPr lang="de-CH" sz="6000" i="1">
                              <a:solidFill>
                                <a:schemeClr val="accent2"/>
                              </a:solidFill>
                              <a:latin typeface="Cambria Math" panose="02040503050406030204" pitchFamily="18" charset="0"/>
                            </a:rPr>
                            <m:t>,</m:t>
                          </m:r>
                          <m:sSub>
                            <m:sSubPr>
                              <m:ctrlPr>
                                <a:rPr lang="de-CH" sz="6000" i="1">
                                  <a:solidFill>
                                    <a:schemeClr val="accent2"/>
                                  </a:solidFill>
                                  <a:latin typeface="Cambria Math" panose="02040503050406030204" pitchFamily="18" charset="0"/>
                                  <a:ea typeface="Cambria Math" panose="02040503050406030204" pitchFamily="18" charset="0"/>
                                </a:rPr>
                              </m:ctrlPr>
                            </m:sSubPr>
                            <m:e>
                              <m:r>
                                <a:rPr lang="de-CH" sz="6000" i="1">
                                  <a:solidFill>
                                    <a:schemeClr val="accent2"/>
                                  </a:solidFill>
                                  <a:latin typeface="Cambria Math" panose="02040503050406030204" pitchFamily="18" charset="0"/>
                                  <a:ea typeface="Cambria Math" panose="02040503050406030204" pitchFamily="18" charset="0"/>
                                </a:rPr>
                                <m:t>𝜔</m:t>
                              </m:r>
                            </m:e>
                            <m:sub>
                              <m:r>
                                <a:rPr lang="de-CH" sz="6000" i="1">
                                  <a:solidFill>
                                    <a:schemeClr val="accent2"/>
                                  </a:solidFill>
                                  <a:latin typeface="Cambria Math" panose="02040503050406030204" pitchFamily="18" charset="0"/>
                                  <a:ea typeface="Cambria Math" panose="02040503050406030204" pitchFamily="18" charset="0"/>
                                </a:rPr>
                                <m:t>𝑖</m:t>
                              </m:r>
                            </m:sub>
                          </m:sSub>
                        </m:e>
                      </m:d>
                    </m:oMath>
                  </a14:m>
                  <a:endParaRPr lang="en-US" sz="6000" dirty="0"/>
                </a:p>
              </p:txBody>
            </p:sp>
          </mc:Choice>
          <mc:Fallback xmlns="">
            <p:sp>
              <p:nvSpPr>
                <p:cNvPr id="24" name="Textplatzhalter 3">
                  <a:extLst>
                    <a:ext uri="{FF2B5EF4-FFF2-40B4-BE49-F238E27FC236}">
                      <a16:creationId xmlns:a16="http://schemas.microsoft.com/office/drawing/2014/main" id="{D9D396CA-90E5-49F2-8121-05249C71C64F}"/>
                    </a:ext>
                  </a:extLst>
                </p:cNvPr>
                <p:cNvSpPr txBox="1">
                  <a:spLocks noRot="1" noChangeAspect="1" noMove="1" noResize="1" noEditPoints="1" noAdjustHandles="1" noChangeArrowheads="1" noChangeShapeType="1" noTextEdit="1"/>
                </p:cNvSpPr>
                <p:nvPr/>
              </p:nvSpPr>
              <p:spPr>
                <a:xfrm>
                  <a:off x="2284357" y="8244983"/>
                  <a:ext cx="2879583" cy="1659054"/>
                </a:xfrm>
                <a:prstGeom prst="rect">
                  <a:avLst/>
                </a:prstGeom>
                <a:blipFill>
                  <a:blip r:embed="rId5"/>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25" name="Textplatzhalter 1">
              <a:extLst>
                <a:ext uri="{FF2B5EF4-FFF2-40B4-BE49-F238E27FC236}">
                  <a16:creationId xmlns:a16="http://schemas.microsoft.com/office/drawing/2014/main" id="{81778A9D-4A5A-4BD1-BDD0-1782DCFFB002}"/>
                </a:ext>
              </a:extLst>
            </p:cNvPr>
            <p:cNvSpPr txBox="1">
              <a:spLocks/>
            </p:cNvSpPr>
            <p:nvPr/>
          </p:nvSpPr>
          <p:spPr>
            <a:xfrm>
              <a:off x="2809979" y="9413431"/>
              <a:ext cx="1981476" cy="75362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marL="0" marR="0" indent="0" algn="l" defTabSz="82550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r>
                <a:rPr lang="en-US" sz="4000" dirty="0">
                  <a:solidFill>
                    <a:schemeClr val="accent2"/>
                  </a:solidFill>
                </a:rPr>
                <a:t>Incident</a:t>
              </a:r>
              <a:endParaRPr lang="en-US" sz="5400" dirty="0">
                <a:solidFill>
                  <a:schemeClr val="accent2"/>
                </a:solidFill>
              </a:endParaRPr>
            </a:p>
          </p:txBody>
        </p:sp>
        <p:cxnSp>
          <p:nvCxnSpPr>
            <p:cNvPr id="26" name="Gerade Verbindung mit Pfeil 25">
              <a:extLst>
                <a:ext uri="{FF2B5EF4-FFF2-40B4-BE49-F238E27FC236}">
                  <a16:creationId xmlns:a16="http://schemas.microsoft.com/office/drawing/2014/main" id="{63F50110-418B-4590-B15A-ED5608FE41D0}"/>
                </a:ext>
              </a:extLst>
            </p:cNvPr>
            <p:cNvCxnSpPr>
              <a:cxnSpLocks/>
            </p:cNvCxnSpPr>
            <p:nvPr/>
          </p:nvCxnSpPr>
          <p:spPr>
            <a:xfrm>
              <a:off x="3509800" y="11584890"/>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27" name="Textplatzhalter 3">
                  <a:extLst>
                    <a:ext uri="{FF2B5EF4-FFF2-40B4-BE49-F238E27FC236}">
                      <a16:creationId xmlns:a16="http://schemas.microsoft.com/office/drawing/2014/main" id="{5AD42DF4-3F55-4757-ACEC-C597FE675619}"/>
                    </a:ext>
                  </a:extLst>
                </p:cNvPr>
                <p:cNvSpPr txBox="1">
                  <a:spLocks/>
                </p:cNvSpPr>
                <p:nvPr/>
              </p:nvSpPr>
              <p:spPr>
                <a:xfrm>
                  <a:off x="3110936" y="11290213"/>
                  <a:ext cx="621402" cy="118108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27" name="Textplatzhalter 3">
                  <a:extLst>
                    <a:ext uri="{FF2B5EF4-FFF2-40B4-BE49-F238E27FC236}">
                      <a16:creationId xmlns:a16="http://schemas.microsoft.com/office/drawing/2014/main" id="{5AD42DF4-3F55-4757-ACEC-C597FE675619}"/>
                    </a:ext>
                  </a:extLst>
                </p:cNvPr>
                <p:cNvSpPr txBox="1">
                  <a:spLocks noRot="1" noChangeAspect="1" noMove="1" noResize="1" noEditPoints="1" noAdjustHandles="1" noChangeArrowheads="1" noChangeShapeType="1" noTextEdit="1"/>
                </p:cNvSpPr>
                <p:nvPr/>
              </p:nvSpPr>
              <p:spPr>
                <a:xfrm>
                  <a:off x="3110936" y="11290213"/>
                  <a:ext cx="621402" cy="1181084"/>
                </a:xfrm>
                <a:prstGeom prst="rect">
                  <a:avLst/>
                </a:prstGeom>
                <a:blipFill>
                  <a:blip r:embed="rId6"/>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28" name="Rechteck: abgerundete Ecken 27">
              <a:extLst>
                <a:ext uri="{FF2B5EF4-FFF2-40B4-BE49-F238E27FC236}">
                  <a16:creationId xmlns:a16="http://schemas.microsoft.com/office/drawing/2014/main" id="{35BB1B8F-EF18-4D8B-9781-E7767C3694A2}"/>
                </a:ext>
              </a:extLst>
            </p:cNvPr>
            <p:cNvSpPr/>
            <p:nvPr/>
          </p:nvSpPr>
          <p:spPr>
            <a:xfrm>
              <a:off x="1367386" y="8463900"/>
              <a:ext cx="5853591" cy="4315177"/>
            </a:xfrm>
            <a:prstGeom prst="roundRect">
              <a:avLst>
                <a:gd name="adj" fmla="val 0"/>
              </a:avLst>
            </a:prstGeom>
            <a:noFill/>
            <a:ln w="136525" cap="flat">
              <a:solidFill>
                <a:srgbClr val="4D79F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Path Guiding Pipeline</a:t>
            </a:r>
          </a:p>
        </p:txBody>
      </p:sp>
      <p:sp>
        <p:nvSpPr>
          <p:cNvPr id="5" name="Text Placeholder 4"/>
          <p:cNvSpPr>
            <a:spLocks noGrp="1"/>
          </p:cNvSpPr>
          <p:nvPr>
            <p:ph type="body" sz="quarter" idx="13"/>
          </p:nvPr>
        </p:nvSpPr>
        <p:spPr/>
        <p:txBody>
          <a:bodyPr/>
          <a:lstStyle/>
          <a:p>
            <a:endParaRPr lang="en-US"/>
          </a:p>
        </p:txBody>
      </p:sp>
      <p:sp>
        <p:nvSpPr>
          <p:cNvPr id="9" name="Text Placeholder 8"/>
          <p:cNvSpPr>
            <a:spLocks noGrp="1"/>
          </p:cNvSpPr>
          <p:nvPr>
            <p:ph type="body" sz="quarter" idx="13"/>
          </p:nvPr>
        </p:nvSpPr>
        <p:spPr/>
        <p:txBody>
          <a:bodyPr/>
          <a:lstStyle/>
          <a:p>
            <a:endParaRPr lang="en-US"/>
          </a:p>
        </p:txBody>
      </p:sp>
      <p:sp>
        <p:nvSpPr>
          <p:cNvPr id="16" name="Text Placeholder 15"/>
          <p:cNvSpPr>
            <a:spLocks noGrp="1"/>
          </p:cNvSpPr>
          <p:nvPr>
            <p:ph type="body" sz="quarter" idx="13"/>
          </p:nvPr>
        </p:nvSpPr>
        <p:spPr/>
        <p:txBody>
          <a:bodyPr/>
          <a:lstStyle/>
          <a:p>
            <a:endParaRPr lang="en-US"/>
          </a:p>
        </p:txBody>
      </p:sp>
      <p:sp>
        <p:nvSpPr>
          <p:cNvPr id="20" name="Text Placeholder 19"/>
          <p:cNvSpPr>
            <a:spLocks noGrp="1"/>
          </p:cNvSpPr>
          <p:nvPr>
            <p:ph type="body" sz="quarter" idx="13"/>
          </p:nvPr>
        </p:nvSpPr>
        <p:spPr/>
        <p:txBody>
          <a:bodyPr/>
          <a:lstStyle/>
          <a:p>
            <a:endParaRPr lang="en-US"/>
          </a:p>
        </p:txBody>
      </p:sp>
      <p:sp>
        <p:nvSpPr>
          <p:cNvPr id="4" name="Textplatzhalter 3">
            <a:extLst>
              <a:ext uri="{FF2B5EF4-FFF2-40B4-BE49-F238E27FC236}">
                <a16:creationId xmlns:a16="http://schemas.microsoft.com/office/drawing/2014/main" id="{53EB6684-40A2-4DEB-A52B-D4F302031DA4}"/>
              </a:ext>
            </a:extLst>
          </p:cNvPr>
          <p:cNvSpPr>
            <a:spLocks noGrp="1"/>
          </p:cNvSpPr>
          <p:nvPr>
            <p:ph type="body" sz="quarter" idx="13"/>
          </p:nvPr>
        </p:nvSpPr>
        <p:spPr/>
        <p:txBody>
          <a:bodyPr/>
          <a:lstStyle/>
          <a:p>
            <a:endParaRPr lang="en-US"/>
          </a:p>
        </p:txBody>
      </p:sp>
      <p:sp>
        <p:nvSpPr>
          <p:cNvPr id="2" name="Slide Number Placeholder 1">
            <a:extLst>
              <a:ext uri="{FF2B5EF4-FFF2-40B4-BE49-F238E27FC236}">
                <a16:creationId xmlns:a16="http://schemas.microsoft.com/office/drawing/2014/main" id="{F8D44D6D-9047-4CCD-8ADE-6629A83FB150}"/>
              </a:ext>
            </a:extLst>
          </p:cNvPr>
          <p:cNvSpPr>
            <a:spLocks noGrp="1"/>
          </p:cNvSpPr>
          <p:nvPr>
            <p:ph type="sldNum" sz="quarter" idx="2"/>
          </p:nvPr>
        </p:nvSpPr>
        <p:spPr/>
        <p:txBody>
          <a:bodyPr/>
          <a:lstStyle/>
          <a:p>
            <a:fld id="{86CB4B4D-7CA3-9044-876B-883B54F8677D}" type="slidenum">
              <a:rPr lang="en-US" smtClean="0"/>
              <a:t>17</a:t>
            </a:fld>
            <a:endParaRPr lang="en-US"/>
          </a:p>
        </p:txBody>
      </p:sp>
    </p:spTree>
    <p:extLst>
      <p:ext uri="{BB962C8B-B14F-4D97-AF65-F5344CB8AC3E}">
        <p14:creationId xmlns:p14="http://schemas.microsoft.com/office/powerpoint/2010/main" val="2029719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abgerundete Ecken 3">
            <a:extLst>
              <a:ext uri="{FF2B5EF4-FFF2-40B4-BE49-F238E27FC236}">
                <a16:creationId xmlns:a16="http://schemas.microsoft.com/office/drawing/2014/main" id="{D7B1530D-D6AC-46F5-8A0D-FCC182BB736D}"/>
              </a:ext>
            </a:extLst>
          </p:cNvPr>
          <p:cNvSpPr/>
          <p:nvPr/>
        </p:nvSpPr>
        <p:spPr>
          <a:xfrm>
            <a:off x="7382156" y="1874152"/>
            <a:ext cx="9314306" cy="9757118"/>
          </a:xfrm>
          <a:prstGeom prst="roundRect">
            <a:avLst>
              <a:gd name="adj" fmla="val 0"/>
            </a:avLst>
          </a:prstGeom>
          <a:solidFill>
            <a:schemeClr val="accent4">
              <a:lumMod val="60000"/>
              <a:lumOff val="40000"/>
            </a:schemeClr>
          </a:solidFill>
          <a:ln w="127000" cap="flat">
            <a:solidFill>
              <a:srgbClr val="FF0000"/>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 name="Rechteck 8">
            <a:extLst>
              <a:ext uri="{FF2B5EF4-FFF2-40B4-BE49-F238E27FC236}">
                <a16:creationId xmlns:a16="http://schemas.microsoft.com/office/drawing/2014/main" id="{CACC316E-D178-4237-9651-C520EAD41CD4}"/>
              </a:ext>
            </a:extLst>
          </p:cNvPr>
          <p:cNvSpPr/>
          <p:nvPr/>
        </p:nvSpPr>
        <p:spPr>
          <a:xfrm>
            <a:off x="8939719" y="4658953"/>
            <a:ext cx="6238798" cy="532671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 name="Textplatzhalter 1">
            <a:extLst>
              <a:ext uri="{FF2B5EF4-FFF2-40B4-BE49-F238E27FC236}">
                <a16:creationId xmlns:a16="http://schemas.microsoft.com/office/drawing/2014/main" id="{EDA266CB-766D-45CC-9DF1-502B4F701920}"/>
              </a:ext>
            </a:extLst>
          </p:cNvPr>
          <p:cNvSpPr>
            <a:spLocks noGrp="1"/>
          </p:cNvSpPr>
          <p:nvPr>
            <p:ph type="body" sz="quarter" idx="13"/>
          </p:nvPr>
        </p:nvSpPr>
        <p:spPr>
          <a:xfrm>
            <a:off x="989428" y="9985664"/>
            <a:ext cx="6214351" cy="1055255"/>
          </a:xfrm>
        </p:spPr>
        <p:txBody>
          <a:bodyPr/>
          <a:lstStyle/>
          <a:p>
            <a:pPr algn="ctr"/>
            <a:r>
              <a:rPr lang="en-US" sz="4400" dirty="0"/>
              <a:t>Load Scene</a:t>
            </a:r>
            <a:endParaRPr lang="en-US" sz="2400" dirty="0"/>
          </a:p>
        </p:txBody>
      </p:sp>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Path Guiding Pipeline</a:t>
            </a:r>
          </a:p>
        </p:txBody>
      </p:sp>
      <p:sp>
        <p:nvSpPr>
          <p:cNvPr id="7" name="Rechteck: abgerundete Ecken 6">
            <a:extLst>
              <a:ext uri="{FF2B5EF4-FFF2-40B4-BE49-F238E27FC236}">
                <a16:creationId xmlns:a16="http://schemas.microsoft.com/office/drawing/2014/main" id="{07C7A689-6FF6-459A-91B9-97F19F52A9D4}"/>
              </a:ext>
            </a:extLst>
          </p:cNvPr>
          <p:cNvSpPr/>
          <p:nvPr/>
        </p:nvSpPr>
        <p:spPr>
          <a:xfrm>
            <a:off x="989429" y="4644738"/>
            <a:ext cx="6214350" cy="5340926"/>
          </a:xfrm>
          <a:prstGeom prst="roundRect">
            <a:avLst>
              <a:gd name="adj" fmla="val 0"/>
            </a:avLst>
          </a:prstGeom>
          <a:blipFill>
            <a:blip r:embed="rId3"/>
            <a:stretch>
              <a:fillRect/>
            </a:stretch>
          </a:blipFill>
          <a:ln w="136525" cap="flat">
            <a:solidFill>
              <a:srgbClr val="4D79F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 name="Rechteck: abgerundete Ecken 10">
            <a:extLst>
              <a:ext uri="{FF2B5EF4-FFF2-40B4-BE49-F238E27FC236}">
                <a16:creationId xmlns:a16="http://schemas.microsoft.com/office/drawing/2014/main" id="{AB8C77F9-085E-41F3-BB2C-7C8F406DE140}"/>
              </a:ext>
            </a:extLst>
          </p:cNvPr>
          <p:cNvSpPr/>
          <p:nvPr/>
        </p:nvSpPr>
        <p:spPr>
          <a:xfrm>
            <a:off x="16874839" y="4644738"/>
            <a:ext cx="6214350" cy="5340926"/>
          </a:xfrm>
          <a:prstGeom prst="roundRect">
            <a:avLst>
              <a:gd name="adj" fmla="val 0"/>
            </a:avLst>
          </a:prstGeom>
          <a:blipFill>
            <a:blip r:embed="rId4"/>
            <a:stretch>
              <a:fillRect/>
            </a:stretch>
          </a:blipFill>
          <a:ln w="136525" cap="flat">
            <a:solidFill>
              <a:srgbClr val="4D79F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 name="Textplatzhalter 1">
            <a:extLst>
              <a:ext uri="{FF2B5EF4-FFF2-40B4-BE49-F238E27FC236}">
                <a16:creationId xmlns:a16="http://schemas.microsoft.com/office/drawing/2014/main" id="{5740657A-294C-4049-8E3C-E4D224A602F4}"/>
              </a:ext>
            </a:extLst>
          </p:cNvPr>
          <p:cNvSpPr>
            <a:spLocks noGrp="1"/>
          </p:cNvSpPr>
          <p:nvPr>
            <p:ph type="body" sz="quarter" idx="13"/>
          </p:nvPr>
        </p:nvSpPr>
        <p:spPr>
          <a:xfrm>
            <a:off x="8932135" y="9985664"/>
            <a:ext cx="6214350" cy="1055255"/>
          </a:xfrm>
        </p:spPr>
        <p:txBody>
          <a:bodyPr/>
          <a:lstStyle/>
          <a:p>
            <a:pPr algn="ctr"/>
            <a:r>
              <a:rPr lang="en-US" sz="4400" dirty="0"/>
              <a:t>Precompute</a:t>
            </a:r>
          </a:p>
          <a:p>
            <a:pPr algn="ctr"/>
            <a:r>
              <a:rPr lang="en-US" sz="4400" dirty="0"/>
              <a:t> Guiding Distribution</a:t>
            </a:r>
          </a:p>
        </p:txBody>
      </p:sp>
      <p:sp>
        <p:nvSpPr>
          <p:cNvPr id="13" name="Textplatzhalter 1">
            <a:extLst>
              <a:ext uri="{FF2B5EF4-FFF2-40B4-BE49-F238E27FC236}">
                <a16:creationId xmlns:a16="http://schemas.microsoft.com/office/drawing/2014/main" id="{76B56654-5C4B-4C8C-B377-4E2341651B7B}"/>
              </a:ext>
            </a:extLst>
          </p:cNvPr>
          <p:cNvSpPr>
            <a:spLocks noGrp="1"/>
          </p:cNvSpPr>
          <p:nvPr>
            <p:ph type="body" sz="quarter" idx="13"/>
          </p:nvPr>
        </p:nvSpPr>
        <p:spPr>
          <a:xfrm>
            <a:off x="16874839" y="9985664"/>
            <a:ext cx="6214350" cy="1055255"/>
          </a:xfrm>
        </p:spPr>
        <p:txBody>
          <a:bodyPr/>
          <a:lstStyle/>
          <a:p>
            <a:pPr algn="ctr"/>
            <a:r>
              <a:rPr lang="en-US" sz="4400" dirty="0"/>
              <a:t>Render Image</a:t>
            </a:r>
          </a:p>
        </p:txBody>
      </p:sp>
      <p:sp>
        <p:nvSpPr>
          <p:cNvPr id="18" name="Pfeil: nach rechts 17">
            <a:extLst>
              <a:ext uri="{FF2B5EF4-FFF2-40B4-BE49-F238E27FC236}">
                <a16:creationId xmlns:a16="http://schemas.microsoft.com/office/drawing/2014/main" id="{3FF5C4B0-5EF5-49F1-8D87-63BDC0B7FF09}"/>
              </a:ext>
            </a:extLst>
          </p:cNvPr>
          <p:cNvSpPr/>
          <p:nvPr/>
        </p:nvSpPr>
        <p:spPr>
          <a:xfrm>
            <a:off x="7419109" y="6920346"/>
            <a:ext cx="1330037" cy="789709"/>
          </a:xfrm>
          <a:prstGeom prst="rightArrow">
            <a:avLst>
              <a:gd name="adj1" fmla="val 34211"/>
              <a:gd name="adj2" fmla="val 50000"/>
            </a:avLst>
          </a:prstGeom>
          <a:solidFill>
            <a:srgbClr val="4D79F5"/>
          </a:solidFill>
          <a:ln w="12700" cap="flat">
            <a:noFill/>
            <a:miter lim="400000"/>
          </a:ln>
          <a:effectLst>
            <a:outerShdw blurRad="38100" dist="12700" dir="3000000" rotWithShape="0">
              <a:srgbClr val="4D79F5">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9" name="Pfeil: nach rechts 18">
            <a:extLst>
              <a:ext uri="{FF2B5EF4-FFF2-40B4-BE49-F238E27FC236}">
                <a16:creationId xmlns:a16="http://schemas.microsoft.com/office/drawing/2014/main" id="{E6146D89-D9F1-4F65-9632-A206E1FF2329}"/>
              </a:ext>
            </a:extLst>
          </p:cNvPr>
          <p:cNvSpPr/>
          <p:nvPr/>
        </p:nvSpPr>
        <p:spPr>
          <a:xfrm>
            <a:off x="15366425" y="6920345"/>
            <a:ext cx="1330037" cy="789709"/>
          </a:xfrm>
          <a:prstGeom prst="rightArrow">
            <a:avLst>
              <a:gd name="adj1" fmla="val 34211"/>
              <a:gd name="adj2" fmla="val 50000"/>
            </a:avLst>
          </a:prstGeom>
          <a:solidFill>
            <a:srgbClr val="4D79F5"/>
          </a:solidFill>
          <a:ln w="12700" cap="flat">
            <a:no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8" name="Grafik 7" descr="Pfeil mit einer Linie: Nach links drehen">
            <a:extLst>
              <a:ext uri="{FF2B5EF4-FFF2-40B4-BE49-F238E27FC236}">
                <a16:creationId xmlns:a16="http://schemas.microsoft.com/office/drawing/2014/main" id="{A665BDE6-B830-47CA-8C04-3E85814FE0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29148">
            <a:off x="13142854" y="2386093"/>
            <a:ext cx="3329636" cy="3329636"/>
          </a:xfrm>
          <a:prstGeom prst="rect">
            <a:avLst/>
          </a:prstGeom>
          <a:effectLst>
            <a:outerShdw blurRad="50800" dist="38100" dir="2700000" algn="tl" rotWithShape="0">
              <a:prstClr val="black">
                <a:alpha val="40000"/>
              </a:prstClr>
            </a:outerShdw>
          </a:effectLst>
        </p:spPr>
      </p:pic>
      <p:sp>
        <p:nvSpPr>
          <p:cNvPr id="15" name="Textplatzhalter 1">
            <a:extLst>
              <a:ext uri="{FF2B5EF4-FFF2-40B4-BE49-F238E27FC236}">
                <a16:creationId xmlns:a16="http://schemas.microsoft.com/office/drawing/2014/main" id="{FD7339BE-BB76-40AD-A4CC-D74E704BD437}"/>
              </a:ext>
            </a:extLst>
          </p:cNvPr>
          <p:cNvSpPr>
            <a:spLocks noGrp="1"/>
          </p:cNvSpPr>
          <p:nvPr>
            <p:ph type="body" sz="quarter" idx="13"/>
          </p:nvPr>
        </p:nvSpPr>
        <p:spPr>
          <a:xfrm>
            <a:off x="13051560" y="2022764"/>
            <a:ext cx="3734091" cy="1055255"/>
          </a:xfrm>
        </p:spPr>
        <p:txBody>
          <a:bodyPr/>
          <a:lstStyle/>
          <a:p>
            <a:pPr algn="ctr"/>
            <a:r>
              <a:rPr lang="en-US" sz="5400" dirty="0">
                <a:solidFill>
                  <a:srgbClr val="4D79F5"/>
                </a:solidFill>
              </a:rPr>
              <a:t>N times</a:t>
            </a:r>
            <a:endParaRPr lang="en-US" dirty="0">
              <a:solidFill>
                <a:srgbClr val="4D79F5"/>
              </a:solidFill>
            </a:endParaRPr>
          </a:p>
        </p:txBody>
      </p:sp>
      <p:sp>
        <p:nvSpPr>
          <p:cNvPr id="16" name="Textplatzhalter 1">
            <a:extLst>
              <a:ext uri="{FF2B5EF4-FFF2-40B4-BE49-F238E27FC236}">
                <a16:creationId xmlns:a16="http://schemas.microsoft.com/office/drawing/2014/main" id="{87EC2105-D225-4F6D-B586-13C39650BBF5}"/>
              </a:ext>
            </a:extLst>
          </p:cNvPr>
          <p:cNvSpPr>
            <a:spLocks noGrp="1"/>
          </p:cNvSpPr>
          <p:nvPr>
            <p:ph type="body" sz="quarter" idx="13"/>
          </p:nvPr>
        </p:nvSpPr>
        <p:spPr>
          <a:xfrm>
            <a:off x="8143760" y="11779882"/>
            <a:ext cx="7917873" cy="1055255"/>
          </a:xfrm>
        </p:spPr>
        <p:txBody>
          <a:bodyPr/>
          <a:lstStyle/>
          <a:p>
            <a:pPr algn="ctr"/>
            <a:r>
              <a:rPr lang="en-US" sz="5400" b="1" dirty="0">
                <a:solidFill>
                  <a:srgbClr val="FF0000"/>
                </a:solidFill>
              </a:rPr>
              <a:t>Takes minutes / hours!</a:t>
            </a:r>
          </a:p>
        </p:txBody>
      </p:sp>
      <p:sp>
        <p:nvSpPr>
          <p:cNvPr id="5" name="Slide Number Placeholder 4">
            <a:extLst>
              <a:ext uri="{FF2B5EF4-FFF2-40B4-BE49-F238E27FC236}">
                <a16:creationId xmlns:a16="http://schemas.microsoft.com/office/drawing/2014/main" id="{276B34D6-C93C-484E-9064-1BBA62DF5201}"/>
              </a:ext>
            </a:extLst>
          </p:cNvPr>
          <p:cNvSpPr>
            <a:spLocks noGrp="1"/>
          </p:cNvSpPr>
          <p:nvPr>
            <p:ph type="sldNum" sz="quarter" idx="2"/>
          </p:nvPr>
        </p:nvSpPr>
        <p:spPr/>
        <p:txBody>
          <a:bodyPr/>
          <a:lstStyle/>
          <a:p>
            <a:fld id="{86CB4B4D-7CA3-9044-876B-883B54F8677D}" type="slidenum">
              <a:rPr lang="en-US" smtClean="0"/>
              <a:t>18</a:t>
            </a:fld>
            <a:endParaRPr lang="en-US"/>
          </a:p>
        </p:txBody>
      </p:sp>
      <p:grpSp>
        <p:nvGrpSpPr>
          <p:cNvPr id="17" name="Gruppieren 16">
            <a:extLst>
              <a:ext uri="{FF2B5EF4-FFF2-40B4-BE49-F238E27FC236}">
                <a16:creationId xmlns:a16="http://schemas.microsoft.com/office/drawing/2014/main" id="{5D939AC5-C3F5-4346-84CD-954F358879D2}"/>
              </a:ext>
            </a:extLst>
          </p:cNvPr>
          <p:cNvGrpSpPr/>
          <p:nvPr/>
        </p:nvGrpSpPr>
        <p:grpSpPr>
          <a:xfrm>
            <a:off x="6890847" y="3862366"/>
            <a:ext cx="8501552" cy="9853634"/>
            <a:chOff x="-554981" y="7819053"/>
            <a:chExt cx="7976634" cy="7976634"/>
          </a:xfrm>
        </p:grpSpPr>
        <p:pic>
          <p:nvPicPr>
            <p:cNvPr id="20" name="Grafik 19">
              <a:extLst>
                <a:ext uri="{FF2B5EF4-FFF2-40B4-BE49-F238E27FC236}">
                  <a16:creationId xmlns:a16="http://schemas.microsoft.com/office/drawing/2014/main" id="{4EE3A0FF-64A3-4E73-B3DD-8D48724283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2700">
              <a:off x="-554981" y="7819053"/>
              <a:ext cx="7976634" cy="7976634"/>
            </a:xfrm>
            <a:prstGeom prst="rect">
              <a:avLst/>
            </a:prstGeom>
          </p:spPr>
        </p:pic>
        <p:sp>
          <p:nvSpPr>
            <p:cNvPr id="21" name="Rechteck 20">
              <a:extLst>
                <a:ext uri="{FF2B5EF4-FFF2-40B4-BE49-F238E27FC236}">
                  <a16:creationId xmlns:a16="http://schemas.microsoft.com/office/drawing/2014/main" id="{2C049BF1-A300-4C91-A5C6-E272A2786387}"/>
                </a:ext>
              </a:extLst>
            </p:cNvPr>
            <p:cNvSpPr/>
            <p:nvPr/>
          </p:nvSpPr>
          <p:spPr>
            <a:xfrm>
              <a:off x="1367386" y="11584890"/>
              <a:ext cx="5853591" cy="1194188"/>
            </a:xfrm>
            <a:prstGeom prst="rect">
              <a:avLst/>
            </a:prstGeom>
            <a:gradFill>
              <a:gsLst>
                <a:gs pos="0">
                  <a:schemeClr val="tx2"/>
                </a:gs>
                <a:gs pos="100000">
                  <a:schemeClr val="bg1"/>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22" name="Textplatzhalter 3">
                  <a:extLst>
                    <a:ext uri="{FF2B5EF4-FFF2-40B4-BE49-F238E27FC236}">
                      <a16:creationId xmlns:a16="http://schemas.microsoft.com/office/drawing/2014/main" id="{B2C2C880-EBDF-491B-A101-198A92614C40}"/>
                    </a:ext>
                  </a:extLst>
                </p:cNvPr>
                <p:cNvSpPr txBox="1">
                  <a:spLocks/>
                </p:cNvSpPr>
                <p:nvPr/>
              </p:nvSpPr>
              <p:spPr>
                <a:xfrm>
                  <a:off x="2284357" y="8244983"/>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8"/>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a:solidFill>
                            <a:schemeClr val="accent2"/>
                          </a:solidFill>
                          <a:latin typeface="Cambria Math" panose="02040503050406030204" pitchFamily="18" charset="0"/>
                        </a:rPr>
                        <m:t>𝐿</m:t>
                      </m:r>
                      <m:d>
                        <m:dPr>
                          <m:ctrlPr>
                            <a:rPr lang="de-CH" sz="6000" i="1">
                              <a:solidFill>
                                <a:schemeClr val="accent2"/>
                              </a:solidFill>
                              <a:latin typeface="Cambria Math" panose="02040503050406030204" pitchFamily="18" charset="0"/>
                            </a:rPr>
                          </m:ctrlPr>
                        </m:dPr>
                        <m:e>
                          <m:r>
                            <a:rPr lang="de-CH" sz="6000" i="1">
                              <a:solidFill>
                                <a:schemeClr val="accent2"/>
                              </a:solidFill>
                              <a:latin typeface="Cambria Math" panose="02040503050406030204" pitchFamily="18" charset="0"/>
                            </a:rPr>
                            <m:t>𝑥</m:t>
                          </m:r>
                          <m:r>
                            <a:rPr lang="de-CH" sz="6000" i="1">
                              <a:solidFill>
                                <a:schemeClr val="accent2"/>
                              </a:solidFill>
                              <a:latin typeface="Cambria Math" panose="02040503050406030204" pitchFamily="18" charset="0"/>
                            </a:rPr>
                            <m:t>,</m:t>
                          </m:r>
                          <m:sSub>
                            <m:sSubPr>
                              <m:ctrlPr>
                                <a:rPr lang="de-CH" sz="6000" i="1">
                                  <a:solidFill>
                                    <a:schemeClr val="accent2"/>
                                  </a:solidFill>
                                  <a:latin typeface="Cambria Math" panose="02040503050406030204" pitchFamily="18" charset="0"/>
                                  <a:ea typeface="Cambria Math" panose="02040503050406030204" pitchFamily="18" charset="0"/>
                                </a:rPr>
                              </m:ctrlPr>
                            </m:sSubPr>
                            <m:e>
                              <m:r>
                                <a:rPr lang="de-CH" sz="6000" i="1">
                                  <a:solidFill>
                                    <a:schemeClr val="accent2"/>
                                  </a:solidFill>
                                  <a:latin typeface="Cambria Math" panose="02040503050406030204" pitchFamily="18" charset="0"/>
                                  <a:ea typeface="Cambria Math" panose="02040503050406030204" pitchFamily="18" charset="0"/>
                                </a:rPr>
                                <m:t>𝜔</m:t>
                              </m:r>
                            </m:e>
                            <m:sub>
                              <m:r>
                                <a:rPr lang="de-CH" sz="6000" i="1">
                                  <a:solidFill>
                                    <a:schemeClr val="accent2"/>
                                  </a:solidFill>
                                  <a:latin typeface="Cambria Math" panose="02040503050406030204" pitchFamily="18" charset="0"/>
                                  <a:ea typeface="Cambria Math" panose="02040503050406030204" pitchFamily="18" charset="0"/>
                                </a:rPr>
                                <m:t>𝑖</m:t>
                              </m:r>
                            </m:sub>
                          </m:sSub>
                        </m:e>
                      </m:d>
                    </m:oMath>
                  </a14:m>
                  <a:endParaRPr lang="en-US" sz="6000" dirty="0"/>
                </a:p>
              </p:txBody>
            </p:sp>
          </mc:Choice>
          <mc:Fallback xmlns="">
            <p:sp>
              <p:nvSpPr>
                <p:cNvPr id="22" name="Textplatzhalter 3">
                  <a:extLst>
                    <a:ext uri="{FF2B5EF4-FFF2-40B4-BE49-F238E27FC236}">
                      <a16:creationId xmlns:a16="http://schemas.microsoft.com/office/drawing/2014/main" id="{B2C2C880-EBDF-491B-A101-198A92614C40}"/>
                    </a:ext>
                  </a:extLst>
                </p:cNvPr>
                <p:cNvSpPr txBox="1">
                  <a:spLocks noRot="1" noChangeAspect="1" noMove="1" noResize="1" noEditPoints="1" noAdjustHandles="1" noChangeArrowheads="1" noChangeShapeType="1" noTextEdit="1"/>
                </p:cNvSpPr>
                <p:nvPr/>
              </p:nvSpPr>
              <p:spPr>
                <a:xfrm>
                  <a:off x="2284357" y="8244983"/>
                  <a:ext cx="2879583" cy="1659054"/>
                </a:xfrm>
                <a:prstGeom prst="rect">
                  <a:avLst/>
                </a:prstGeom>
                <a:blipFill>
                  <a:blip r:embed="rId9"/>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23" name="Textplatzhalter 1">
              <a:extLst>
                <a:ext uri="{FF2B5EF4-FFF2-40B4-BE49-F238E27FC236}">
                  <a16:creationId xmlns:a16="http://schemas.microsoft.com/office/drawing/2014/main" id="{37214A74-6AEC-4A4C-9FEB-F8E7FA39B57F}"/>
                </a:ext>
              </a:extLst>
            </p:cNvPr>
            <p:cNvSpPr txBox="1">
              <a:spLocks/>
            </p:cNvSpPr>
            <p:nvPr/>
          </p:nvSpPr>
          <p:spPr>
            <a:xfrm>
              <a:off x="2809979" y="9413431"/>
              <a:ext cx="1981476" cy="75362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marL="0" marR="0" indent="0" algn="l" defTabSz="82550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r>
                <a:rPr lang="en-US" sz="4000" dirty="0">
                  <a:solidFill>
                    <a:schemeClr val="accent2"/>
                  </a:solidFill>
                </a:rPr>
                <a:t>Incident</a:t>
              </a:r>
              <a:endParaRPr lang="en-US" sz="5400" dirty="0">
                <a:solidFill>
                  <a:schemeClr val="accent2"/>
                </a:solidFill>
              </a:endParaRPr>
            </a:p>
          </p:txBody>
        </p:sp>
        <p:cxnSp>
          <p:nvCxnSpPr>
            <p:cNvPr id="24" name="Gerade Verbindung mit Pfeil 23">
              <a:extLst>
                <a:ext uri="{FF2B5EF4-FFF2-40B4-BE49-F238E27FC236}">
                  <a16:creationId xmlns:a16="http://schemas.microsoft.com/office/drawing/2014/main" id="{5EDA8D25-1B13-4198-88F2-070C60DA5FA6}"/>
                </a:ext>
              </a:extLst>
            </p:cNvPr>
            <p:cNvCxnSpPr>
              <a:cxnSpLocks/>
            </p:cNvCxnSpPr>
            <p:nvPr/>
          </p:nvCxnSpPr>
          <p:spPr>
            <a:xfrm>
              <a:off x="3509800" y="11584890"/>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25" name="Textplatzhalter 3">
                  <a:extLst>
                    <a:ext uri="{FF2B5EF4-FFF2-40B4-BE49-F238E27FC236}">
                      <a16:creationId xmlns:a16="http://schemas.microsoft.com/office/drawing/2014/main" id="{56AC9F4B-7F32-4CAC-AD3E-A2FE1552FDF5}"/>
                    </a:ext>
                  </a:extLst>
                </p:cNvPr>
                <p:cNvSpPr txBox="1">
                  <a:spLocks/>
                </p:cNvSpPr>
                <p:nvPr/>
              </p:nvSpPr>
              <p:spPr>
                <a:xfrm>
                  <a:off x="3110936" y="11290213"/>
                  <a:ext cx="621402" cy="118108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8"/>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25" name="Textplatzhalter 3">
                  <a:extLst>
                    <a:ext uri="{FF2B5EF4-FFF2-40B4-BE49-F238E27FC236}">
                      <a16:creationId xmlns:a16="http://schemas.microsoft.com/office/drawing/2014/main" id="{56AC9F4B-7F32-4CAC-AD3E-A2FE1552FDF5}"/>
                    </a:ext>
                  </a:extLst>
                </p:cNvPr>
                <p:cNvSpPr txBox="1">
                  <a:spLocks noRot="1" noChangeAspect="1" noMove="1" noResize="1" noEditPoints="1" noAdjustHandles="1" noChangeArrowheads="1" noChangeShapeType="1" noTextEdit="1"/>
                </p:cNvSpPr>
                <p:nvPr/>
              </p:nvSpPr>
              <p:spPr>
                <a:xfrm>
                  <a:off x="3110936" y="11290213"/>
                  <a:ext cx="621402" cy="1181084"/>
                </a:xfrm>
                <a:prstGeom prst="rect">
                  <a:avLst/>
                </a:prstGeom>
                <a:blipFill>
                  <a:blip r:embed="rId10"/>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26" name="Rechteck: abgerundete Ecken 25">
              <a:extLst>
                <a:ext uri="{FF2B5EF4-FFF2-40B4-BE49-F238E27FC236}">
                  <a16:creationId xmlns:a16="http://schemas.microsoft.com/office/drawing/2014/main" id="{A3BC0D16-1CA1-4B90-B8C2-59F99B21E034}"/>
                </a:ext>
              </a:extLst>
            </p:cNvPr>
            <p:cNvSpPr/>
            <p:nvPr/>
          </p:nvSpPr>
          <p:spPr>
            <a:xfrm>
              <a:off x="1367386" y="8463900"/>
              <a:ext cx="5853591" cy="4315177"/>
            </a:xfrm>
            <a:prstGeom prst="roundRect">
              <a:avLst>
                <a:gd name="adj" fmla="val 0"/>
              </a:avLst>
            </a:prstGeom>
            <a:noFill/>
            <a:ln w="136525" cap="flat">
              <a:solidFill>
                <a:srgbClr val="4D79F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sp>
        <p:nvSpPr>
          <p:cNvPr id="14" name="Text Placeholder 13">
            <a:extLst>
              <a:ext uri="{FF2B5EF4-FFF2-40B4-BE49-F238E27FC236}">
                <a16:creationId xmlns:a16="http://schemas.microsoft.com/office/drawing/2014/main" id="{19B1A129-A5E0-4101-BCB3-28112EC3E6C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704908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3" grpId="0" uiExpand="1" build="p"/>
      <p:bldP spid="19" grpId="0" animBg="1"/>
      <p:bldP spid="15" grpId="0" uiExpand="1" build="p"/>
      <p:bldP spid="16"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887322A2-F416-43A4-9491-ED95C182AEA1}"/>
              </a:ext>
            </a:extLst>
          </p:cNvPr>
          <p:cNvGrpSpPr/>
          <p:nvPr/>
        </p:nvGrpSpPr>
        <p:grpSpPr>
          <a:xfrm>
            <a:off x="6890847" y="3862366"/>
            <a:ext cx="8501552" cy="9853634"/>
            <a:chOff x="-554981" y="7819053"/>
            <a:chExt cx="7976634" cy="7976634"/>
          </a:xfrm>
        </p:grpSpPr>
        <p:pic>
          <p:nvPicPr>
            <p:cNvPr id="24" name="Grafik 23">
              <a:extLst>
                <a:ext uri="{FF2B5EF4-FFF2-40B4-BE49-F238E27FC236}">
                  <a16:creationId xmlns:a16="http://schemas.microsoft.com/office/drawing/2014/main" id="{CBC98850-DC7F-4EC1-A501-300A7D9C7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2700">
              <a:off x="-554981" y="7819053"/>
              <a:ext cx="7976634" cy="7976634"/>
            </a:xfrm>
            <a:prstGeom prst="rect">
              <a:avLst/>
            </a:prstGeom>
          </p:spPr>
        </p:pic>
        <p:sp>
          <p:nvSpPr>
            <p:cNvPr id="25" name="Rechteck 24">
              <a:extLst>
                <a:ext uri="{FF2B5EF4-FFF2-40B4-BE49-F238E27FC236}">
                  <a16:creationId xmlns:a16="http://schemas.microsoft.com/office/drawing/2014/main" id="{631A62BD-A379-4679-96B3-E4FAF4497B63}"/>
                </a:ext>
              </a:extLst>
            </p:cNvPr>
            <p:cNvSpPr/>
            <p:nvPr/>
          </p:nvSpPr>
          <p:spPr>
            <a:xfrm>
              <a:off x="1367386" y="11584890"/>
              <a:ext cx="5853591" cy="1194188"/>
            </a:xfrm>
            <a:prstGeom prst="rect">
              <a:avLst/>
            </a:prstGeom>
            <a:gradFill>
              <a:gsLst>
                <a:gs pos="0">
                  <a:schemeClr val="tx2"/>
                </a:gs>
                <a:gs pos="100000">
                  <a:schemeClr val="bg1"/>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26" name="Textplatzhalter 3">
                  <a:extLst>
                    <a:ext uri="{FF2B5EF4-FFF2-40B4-BE49-F238E27FC236}">
                      <a16:creationId xmlns:a16="http://schemas.microsoft.com/office/drawing/2014/main" id="{DC9AE953-173C-42B7-B0D0-076B7701E5C0}"/>
                    </a:ext>
                  </a:extLst>
                </p:cNvPr>
                <p:cNvSpPr txBox="1">
                  <a:spLocks/>
                </p:cNvSpPr>
                <p:nvPr/>
              </p:nvSpPr>
              <p:spPr>
                <a:xfrm>
                  <a:off x="2284357" y="8244983"/>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a:solidFill>
                            <a:schemeClr val="accent2"/>
                          </a:solidFill>
                          <a:latin typeface="Cambria Math" panose="02040503050406030204" pitchFamily="18" charset="0"/>
                        </a:rPr>
                        <m:t>𝐿</m:t>
                      </m:r>
                      <m:d>
                        <m:dPr>
                          <m:ctrlPr>
                            <a:rPr lang="de-CH" sz="6000" i="1">
                              <a:solidFill>
                                <a:schemeClr val="accent2"/>
                              </a:solidFill>
                              <a:latin typeface="Cambria Math" panose="02040503050406030204" pitchFamily="18" charset="0"/>
                            </a:rPr>
                          </m:ctrlPr>
                        </m:dPr>
                        <m:e>
                          <m:r>
                            <a:rPr lang="de-CH" sz="6000" i="1">
                              <a:solidFill>
                                <a:schemeClr val="accent2"/>
                              </a:solidFill>
                              <a:latin typeface="Cambria Math" panose="02040503050406030204" pitchFamily="18" charset="0"/>
                            </a:rPr>
                            <m:t>𝑥</m:t>
                          </m:r>
                          <m:r>
                            <a:rPr lang="de-CH" sz="6000" i="1">
                              <a:solidFill>
                                <a:schemeClr val="accent2"/>
                              </a:solidFill>
                              <a:latin typeface="Cambria Math" panose="02040503050406030204" pitchFamily="18" charset="0"/>
                            </a:rPr>
                            <m:t>,</m:t>
                          </m:r>
                          <m:sSub>
                            <m:sSubPr>
                              <m:ctrlPr>
                                <a:rPr lang="de-CH" sz="6000" i="1">
                                  <a:solidFill>
                                    <a:schemeClr val="accent2"/>
                                  </a:solidFill>
                                  <a:latin typeface="Cambria Math" panose="02040503050406030204" pitchFamily="18" charset="0"/>
                                  <a:ea typeface="Cambria Math" panose="02040503050406030204" pitchFamily="18" charset="0"/>
                                </a:rPr>
                              </m:ctrlPr>
                            </m:sSubPr>
                            <m:e>
                              <m:r>
                                <a:rPr lang="de-CH" sz="6000" i="1">
                                  <a:solidFill>
                                    <a:schemeClr val="accent2"/>
                                  </a:solidFill>
                                  <a:latin typeface="Cambria Math" panose="02040503050406030204" pitchFamily="18" charset="0"/>
                                  <a:ea typeface="Cambria Math" panose="02040503050406030204" pitchFamily="18" charset="0"/>
                                </a:rPr>
                                <m:t>𝜔</m:t>
                              </m:r>
                            </m:e>
                            <m:sub>
                              <m:r>
                                <a:rPr lang="de-CH" sz="6000" i="1">
                                  <a:solidFill>
                                    <a:schemeClr val="accent2"/>
                                  </a:solidFill>
                                  <a:latin typeface="Cambria Math" panose="02040503050406030204" pitchFamily="18" charset="0"/>
                                  <a:ea typeface="Cambria Math" panose="02040503050406030204" pitchFamily="18" charset="0"/>
                                </a:rPr>
                                <m:t>𝑖</m:t>
                              </m:r>
                            </m:sub>
                          </m:sSub>
                        </m:e>
                      </m:d>
                    </m:oMath>
                  </a14:m>
                  <a:endParaRPr lang="en-US" sz="6000" dirty="0"/>
                </a:p>
              </p:txBody>
            </p:sp>
          </mc:Choice>
          <mc:Fallback xmlns="">
            <p:sp>
              <p:nvSpPr>
                <p:cNvPr id="26" name="Textplatzhalter 3">
                  <a:extLst>
                    <a:ext uri="{FF2B5EF4-FFF2-40B4-BE49-F238E27FC236}">
                      <a16:creationId xmlns:a16="http://schemas.microsoft.com/office/drawing/2014/main" id="{DC9AE953-173C-42B7-B0D0-076B7701E5C0}"/>
                    </a:ext>
                  </a:extLst>
                </p:cNvPr>
                <p:cNvSpPr txBox="1">
                  <a:spLocks noRot="1" noChangeAspect="1" noMove="1" noResize="1" noEditPoints="1" noAdjustHandles="1" noChangeArrowheads="1" noChangeShapeType="1" noTextEdit="1"/>
                </p:cNvSpPr>
                <p:nvPr/>
              </p:nvSpPr>
              <p:spPr>
                <a:xfrm>
                  <a:off x="2284357" y="8244983"/>
                  <a:ext cx="2879583" cy="1659054"/>
                </a:xfrm>
                <a:prstGeom prst="rect">
                  <a:avLst/>
                </a:prstGeom>
                <a:blipFill>
                  <a:blip r:embed="rId5"/>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27" name="Textplatzhalter 1">
              <a:extLst>
                <a:ext uri="{FF2B5EF4-FFF2-40B4-BE49-F238E27FC236}">
                  <a16:creationId xmlns:a16="http://schemas.microsoft.com/office/drawing/2014/main" id="{E21BE0AC-06A3-438F-82C1-12D07F3E93ED}"/>
                </a:ext>
              </a:extLst>
            </p:cNvPr>
            <p:cNvSpPr txBox="1">
              <a:spLocks/>
            </p:cNvSpPr>
            <p:nvPr/>
          </p:nvSpPr>
          <p:spPr>
            <a:xfrm>
              <a:off x="2809979" y="9413431"/>
              <a:ext cx="1981476" cy="75362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marL="0" marR="0" indent="0" algn="l" defTabSz="82550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r>
                <a:rPr lang="en-US" sz="4000" dirty="0">
                  <a:solidFill>
                    <a:schemeClr val="accent2"/>
                  </a:solidFill>
                </a:rPr>
                <a:t>Incident</a:t>
              </a:r>
              <a:endParaRPr lang="en-US" sz="5400" dirty="0">
                <a:solidFill>
                  <a:schemeClr val="accent2"/>
                </a:solidFill>
              </a:endParaRPr>
            </a:p>
          </p:txBody>
        </p:sp>
        <p:cxnSp>
          <p:nvCxnSpPr>
            <p:cNvPr id="28" name="Gerade Verbindung mit Pfeil 27">
              <a:extLst>
                <a:ext uri="{FF2B5EF4-FFF2-40B4-BE49-F238E27FC236}">
                  <a16:creationId xmlns:a16="http://schemas.microsoft.com/office/drawing/2014/main" id="{C8A6C6EC-4641-40E4-ADB3-9694358C2EC5}"/>
                </a:ext>
              </a:extLst>
            </p:cNvPr>
            <p:cNvCxnSpPr>
              <a:cxnSpLocks/>
            </p:cNvCxnSpPr>
            <p:nvPr/>
          </p:nvCxnSpPr>
          <p:spPr>
            <a:xfrm>
              <a:off x="3509800" y="11584890"/>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29" name="Textplatzhalter 3">
                  <a:extLst>
                    <a:ext uri="{FF2B5EF4-FFF2-40B4-BE49-F238E27FC236}">
                      <a16:creationId xmlns:a16="http://schemas.microsoft.com/office/drawing/2014/main" id="{81D8C364-D843-47E2-AC6B-E145D4DC90DD}"/>
                    </a:ext>
                  </a:extLst>
                </p:cNvPr>
                <p:cNvSpPr txBox="1">
                  <a:spLocks/>
                </p:cNvSpPr>
                <p:nvPr/>
              </p:nvSpPr>
              <p:spPr>
                <a:xfrm>
                  <a:off x="3110936" y="11290213"/>
                  <a:ext cx="621402" cy="118108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29" name="Textplatzhalter 3">
                  <a:extLst>
                    <a:ext uri="{FF2B5EF4-FFF2-40B4-BE49-F238E27FC236}">
                      <a16:creationId xmlns:a16="http://schemas.microsoft.com/office/drawing/2014/main" id="{81D8C364-D843-47E2-AC6B-E145D4DC90DD}"/>
                    </a:ext>
                  </a:extLst>
                </p:cNvPr>
                <p:cNvSpPr txBox="1">
                  <a:spLocks noRot="1" noChangeAspect="1" noMove="1" noResize="1" noEditPoints="1" noAdjustHandles="1" noChangeArrowheads="1" noChangeShapeType="1" noTextEdit="1"/>
                </p:cNvSpPr>
                <p:nvPr/>
              </p:nvSpPr>
              <p:spPr>
                <a:xfrm>
                  <a:off x="3110936" y="11290213"/>
                  <a:ext cx="621402" cy="1181084"/>
                </a:xfrm>
                <a:prstGeom prst="rect">
                  <a:avLst/>
                </a:prstGeom>
                <a:blipFill>
                  <a:blip r:embed="rId6"/>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grpSp>
      <p:sp>
        <p:nvSpPr>
          <p:cNvPr id="22" name="Rechteck: abgerundete Ecken 10">
            <a:extLst/>
          </p:cNvPr>
          <p:cNvSpPr/>
          <p:nvPr/>
        </p:nvSpPr>
        <p:spPr>
          <a:xfrm>
            <a:off x="16874839" y="4644738"/>
            <a:ext cx="6214350" cy="5340926"/>
          </a:xfrm>
          <a:prstGeom prst="roundRect">
            <a:avLst>
              <a:gd name="adj" fmla="val 0"/>
            </a:avLst>
          </a:prstGeom>
          <a:blipFill>
            <a:blip r:embed="rId7"/>
            <a:stretch>
              <a:fillRect/>
            </a:stretch>
          </a:blipFill>
          <a:ln w="136525" cap="flat">
            <a:no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Path Guiding Pipeline</a:t>
            </a:r>
          </a:p>
        </p:txBody>
      </p:sp>
      <p:sp>
        <p:nvSpPr>
          <p:cNvPr id="7" name="Rechteck: abgerundete Ecken 6">
            <a:extLst>
              <a:ext uri="{FF2B5EF4-FFF2-40B4-BE49-F238E27FC236}">
                <a16:creationId xmlns:a16="http://schemas.microsoft.com/office/drawing/2014/main" id="{07C7A689-6FF6-459A-91B9-97F19F52A9D4}"/>
              </a:ext>
            </a:extLst>
          </p:cNvPr>
          <p:cNvSpPr/>
          <p:nvPr/>
        </p:nvSpPr>
        <p:spPr>
          <a:xfrm>
            <a:off x="989429" y="4644738"/>
            <a:ext cx="6214350" cy="5340926"/>
          </a:xfrm>
          <a:prstGeom prst="roundRect">
            <a:avLst>
              <a:gd name="adj" fmla="val 0"/>
            </a:avLst>
          </a:prstGeom>
          <a:blipFill>
            <a:blip r:embed="rId8"/>
            <a:stretch>
              <a:fillRect/>
            </a:stretch>
          </a:blipFill>
          <a:ln w="136525" cap="flat">
            <a:solidFill>
              <a:srgbClr val="4D79F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8" name="Pfeil: nach rechts 17">
            <a:extLst>
              <a:ext uri="{FF2B5EF4-FFF2-40B4-BE49-F238E27FC236}">
                <a16:creationId xmlns:a16="http://schemas.microsoft.com/office/drawing/2014/main" id="{3FF5C4B0-5EF5-49F1-8D87-63BDC0B7FF09}"/>
              </a:ext>
            </a:extLst>
          </p:cNvPr>
          <p:cNvSpPr/>
          <p:nvPr/>
        </p:nvSpPr>
        <p:spPr>
          <a:xfrm>
            <a:off x="7419109" y="6920346"/>
            <a:ext cx="1330037" cy="789709"/>
          </a:xfrm>
          <a:prstGeom prst="rightArrow">
            <a:avLst>
              <a:gd name="adj1" fmla="val 34211"/>
              <a:gd name="adj2" fmla="val 50000"/>
            </a:avLst>
          </a:prstGeom>
          <a:solidFill>
            <a:srgbClr val="4D79F5"/>
          </a:solidFill>
          <a:ln w="12700" cap="flat">
            <a:no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8" name="Grafik 7" descr="Pfeil mit einer Linie: Nach links drehen">
            <a:extLst>
              <a:ext uri="{FF2B5EF4-FFF2-40B4-BE49-F238E27FC236}">
                <a16:creationId xmlns:a16="http://schemas.microsoft.com/office/drawing/2014/main" id="{A665BDE6-B830-47CA-8C04-3E85814FE01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729148">
            <a:off x="21072069" y="2339200"/>
            <a:ext cx="3329636" cy="3329636"/>
          </a:xfrm>
          <a:prstGeom prst="rect">
            <a:avLst/>
          </a:prstGeom>
          <a:effectLst>
            <a:outerShdw blurRad="50800" dist="38100" dir="2700000" algn="tl" rotWithShape="0">
              <a:prstClr val="black">
                <a:alpha val="40000"/>
              </a:prstClr>
            </a:outerShdw>
          </a:effectLst>
        </p:spPr>
      </p:pic>
      <p:sp>
        <p:nvSpPr>
          <p:cNvPr id="15" name="Textplatzhalter 1">
            <a:extLst>
              <a:ext uri="{FF2B5EF4-FFF2-40B4-BE49-F238E27FC236}">
                <a16:creationId xmlns:a16="http://schemas.microsoft.com/office/drawing/2014/main" id="{FD7339BE-BB76-40AD-A4CC-D74E704BD437}"/>
              </a:ext>
            </a:extLst>
          </p:cNvPr>
          <p:cNvSpPr>
            <a:spLocks noGrp="1"/>
          </p:cNvSpPr>
          <p:nvPr>
            <p:ph type="body" sz="quarter" idx="13"/>
          </p:nvPr>
        </p:nvSpPr>
        <p:spPr>
          <a:xfrm>
            <a:off x="20889335" y="1975871"/>
            <a:ext cx="3734091" cy="1055255"/>
          </a:xfrm>
        </p:spPr>
        <p:txBody>
          <a:bodyPr/>
          <a:lstStyle/>
          <a:p>
            <a:pPr algn="ctr"/>
            <a:r>
              <a:rPr lang="en-US" sz="5400" dirty="0">
                <a:solidFill>
                  <a:srgbClr val="4D79F5"/>
                </a:solidFill>
              </a:rPr>
              <a:t>N times</a:t>
            </a:r>
            <a:endParaRPr lang="en-US" dirty="0">
              <a:solidFill>
                <a:srgbClr val="4D79F5"/>
              </a:solidFill>
            </a:endParaRPr>
          </a:p>
        </p:txBody>
      </p:sp>
      <p:sp>
        <p:nvSpPr>
          <p:cNvPr id="14" name="Rechteck: abgerundete Ecken 13">
            <a:extLst>
              <a:ext uri="{FF2B5EF4-FFF2-40B4-BE49-F238E27FC236}">
                <a16:creationId xmlns:a16="http://schemas.microsoft.com/office/drawing/2014/main" id="{EB80191F-CE5C-471C-B74B-D0F8E411893E}"/>
              </a:ext>
            </a:extLst>
          </p:cNvPr>
          <p:cNvSpPr/>
          <p:nvPr/>
        </p:nvSpPr>
        <p:spPr>
          <a:xfrm>
            <a:off x="8927523" y="4644736"/>
            <a:ext cx="14161666" cy="5340926"/>
          </a:xfrm>
          <a:prstGeom prst="roundRect">
            <a:avLst>
              <a:gd name="adj" fmla="val 0"/>
            </a:avLst>
          </a:prstGeom>
          <a:noFill/>
          <a:ln w="136525" cap="flat">
            <a:solidFill>
              <a:srgbClr val="4D79F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 name="Text Placeholder 4"/>
          <p:cNvSpPr>
            <a:spLocks noGrp="1"/>
          </p:cNvSpPr>
          <p:nvPr>
            <p:ph type="body" sz="quarter" idx="13"/>
          </p:nvPr>
        </p:nvSpPr>
        <p:spPr/>
        <p:txBody>
          <a:bodyPr/>
          <a:lstStyle/>
          <a:p>
            <a:endParaRPr lang="en-US"/>
          </a:p>
        </p:txBody>
      </p:sp>
      <p:sp>
        <p:nvSpPr>
          <p:cNvPr id="111" name="Textplatzhalter 1">
            <a:extLst/>
          </p:cNvPr>
          <p:cNvSpPr>
            <a:spLocks noGrp="1"/>
          </p:cNvSpPr>
          <p:nvPr>
            <p:ph type="body" sz="quarter" idx="13"/>
          </p:nvPr>
        </p:nvSpPr>
        <p:spPr>
          <a:xfrm>
            <a:off x="8932135" y="9985664"/>
            <a:ext cx="6214350" cy="1055255"/>
          </a:xfrm>
        </p:spPr>
        <p:txBody>
          <a:bodyPr/>
          <a:lstStyle/>
          <a:p>
            <a:pPr algn="ctr"/>
            <a:r>
              <a:rPr lang="en-US" sz="4400" dirty="0"/>
              <a:t>Precompute</a:t>
            </a:r>
          </a:p>
          <a:p>
            <a:pPr algn="ctr"/>
            <a:r>
              <a:rPr lang="en-US" sz="4400" dirty="0"/>
              <a:t> Guiding Distribution</a:t>
            </a:r>
          </a:p>
        </p:txBody>
      </p:sp>
      <p:sp>
        <p:nvSpPr>
          <p:cNvPr id="9" name="Text Placeholder 8"/>
          <p:cNvSpPr>
            <a:spLocks noGrp="1"/>
          </p:cNvSpPr>
          <p:nvPr>
            <p:ph type="body" sz="quarter" idx="13"/>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10" name="Text Placeholder 9"/>
          <p:cNvSpPr>
            <a:spLocks noGrp="1"/>
          </p:cNvSpPr>
          <p:nvPr>
            <p:ph type="body" sz="quarter" idx="13"/>
          </p:nvPr>
        </p:nvSpPr>
        <p:spPr/>
        <p:txBody>
          <a:bodyPr/>
          <a:lstStyle/>
          <a:p>
            <a:endParaRPr lang="en-US"/>
          </a:p>
        </p:txBody>
      </p:sp>
      <p:sp>
        <p:nvSpPr>
          <p:cNvPr id="23" name="Textplatzhalter 1">
            <a:extLst/>
          </p:cNvPr>
          <p:cNvSpPr>
            <a:spLocks noGrp="1"/>
          </p:cNvSpPr>
          <p:nvPr>
            <p:ph type="body" sz="quarter" idx="13"/>
          </p:nvPr>
        </p:nvSpPr>
        <p:spPr>
          <a:xfrm>
            <a:off x="16874839" y="9985664"/>
            <a:ext cx="6214350" cy="1055255"/>
          </a:xfrm>
        </p:spPr>
        <p:txBody>
          <a:bodyPr/>
          <a:lstStyle/>
          <a:p>
            <a:pPr algn="ctr"/>
            <a:r>
              <a:rPr lang="en-US" sz="4400" dirty="0"/>
              <a:t>Render Image</a:t>
            </a:r>
          </a:p>
        </p:txBody>
      </p:sp>
      <p:sp>
        <p:nvSpPr>
          <p:cNvPr id="2" name="Slide Number Placeholder 1">
            <a:extLst>
              <a:ext uri="{FF2B5EF4-FFF2-40B4-BE49-F238E27FC236}">
                <a16:creationId xmlns:a16="http://schemas.microsoft.com/office/drawing/2014/main" id="{9B88BBAD-97A7-4294-B59D-A50374745A77}"/>
              </a:ext>
            </a:extLst>
          </p:cNvPr>
          <p:cNvSpPr>
            <a:spLocks noGrp="1"/>
          </p:cNvSpPr>
          <p:nvPr>
            <p:ph type="sldNum" sz="quarter" idx="2"/>
          </p:nvPr>
        </p:nvSpPr>
        <p:spPr/>
        <p:txBody>
          <a:bodyPr/>
          <a:lstStyle/>
          <a:p>
            <a:fld id="{86CB4B4D-7CA3-9044-876B-883B54F8677D}" type="slidenum">
              <a:rPr lang="en-US" smtClean="0"/>
              <a:t>19</a:t>
            </a:fld>
            <a:endParaRPr lang="en-US"/>
          </a:p>
        </p:txBody>
      </p:sp>
      <p:sp>
        <p:nvSpPr>
          <p:cNvPr id="11" name="Textplatzhalter 10">
            <a:extLst>
              <a:ext uri="{FF2B5EF4-FFF2-40B4-BE49-F238E27FC236}">
                <a16:creationId xmlns:a16="http://schemas.microsoft.com/office/drawing/2014/main" id="{568F9A83-ED6C-4A67-98C9-08C9E88DDBFC}"/>
              </a:ext>
            </a:extLst>
          </p:cNvPr>
          <p:cNvSpPr>
            <a:spLocks noGrp="1"/>
          </p:cNvSpPr>
          <p:nvPr>
            <p:ph type="body" sz="quarter" idx="13"/>
          </p:nvPr>
        </p:nvSpPr>
        <p:spPr/>
        <p:txBody>
          <a:bodyPr/>
          <a:lstStyle/>
          <a:p>
            <a:endParaRPr lang="en-US"/>
          </a:p>
        </p:txBody>
      </p:sp>
      <p:sp>
        <p:nvSpPr>
          <p:cNvPr id="21" name="Textplatzhalter 1">
            <a:extLst>
              <a:ext uri="{FF2B5EF4-FFF2-40B4-BE49-F238E27FC236}">
                <a16:creationId xmlns:a16="http://schemas.microsoft.com/office/drawing/2014/main" id="{3B29DAA9-2EF0-4185-BE45-4C180A63FA31}"/>
              </a:ext>
            </a:extLst>
          </p:cNvPr>
          <p:cNvSpPr>
            <a:spLocks noGrp="1"/>
          </p:cNvSpPr>
          <p:nvPr>
            <p:ph type="body" sz="quarter" idx="13"/>
          </p:nvPr>
        </p:nvSpPr>
        <p:spPr>
          <a:xfrm>
            <a:off x="989428" y="9985664"/>
            <a:ext cx="6214351" cy="1055255"/>
          </a:xfrm>
        </p:spPr>
        <p:txBody>
          <a:bodyPr/>
          <a:lstStyle/>
          <a:p>
            <a:pPr algn="ctr"/>
            <a:r>
              <a:rPr lang="en-US" sz="4400" dirty="0"/>
              <a:t>Load Scene</a:t>
            </a:r>
            <a:endParaRPr lang="en-US" sz="2400" dirty="0"/>
          </a:p>
        </p:txBody>
      </p:sp>
      <p:sp>
        <p:nvSpPr>
          <p:cNvPr id="31" name="TextBox 5">
            <a:extLst>
              <a:ext uri="{FF2B5EF4-FFF2-40B4-BE49-F238E27FC236}">
                <a16:creationId xmlns:a16="http://schemas.microsoft.com/office/drawing/2014/main" id="{B6698C9C-021F-4123-94EB-1C43924B847C}"/>
              </a:ext>
            </a:extLst>
          </p:cNvPr>
          <p:cNvSpPr txBox="1"/>
          <p:nvPr/>
        </p:nvSpPr>
        <p:spPr>
          <a:xfrm>
            <a:off x="15242252" y="5732714"/>
            <a:ext cx="1795372" cy="3164969"/>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180000" rtlCol="0" anchor="ctr">
            <a:spAutoFit/>
          </a:bodyPr>
          <a:lstStyle/>
          <a:p>
            <a:pPr marR="0" algn="l" defTabSz="825500" rtl="0" fontAlgn="auto" latinLnBrk="0" hangingPunct="0">
              <a:lnSpc>
                <a:spcPct val="100000"/>
              </a:lnSpc>
              <a:spcBef>
                <a:spcPts val="0"/>
              </a:spcBef>
              <a:spcAft>
                <a:spcPts val="0"/>
              </a:spcAft>
              <a:buClrTx/>
              <a:buSzTx/>
              <a:tabLst/>
            </a:pPr>
            <a:r>
              <a:rPr kumimoji="0" lang="en-US" sz="19900" b="1" i="0" u="none" strike="noStrike" cap="none" spc="0" normalizeH="0" baseline="0" dirty="0">
                <a:ln>
                  <a:noFill/>
                </a:ln>
                <a:solidFill>
                  <a:srgbClr val="4D79F5"/>
                </a:solidFill>
                <a:effectLst/>
                <a:uFillTx/>
                <a:latin typeface="+mj-lt"/>
                <a:ea typeface="+mj-ea"/>
                <a:cs typeface="+mj-cs"/>
                <a:sym typeface="Helvetica Neue Light"/>
              </a:rPr>
              <a:t>+</a:t>
            </a:r>
          </a:p>
        </p:txBody>
      </p:sp>
      <p:sp>
        <p:nvSpPr>
          <p:cNvPr id="12" name="Textplatzhalter 11">
            <a:extLst>
              <a:ext uri="{FF2B5EF4-FFF2-40B4-BE49-F238E27FC236}">
                <a16:creationId xmlns:a16="http://schemas.microsoft.com/office/drawing/2014/main" id="{F42D8540-1110-442E-A1D4-9564EEB1E4F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067201810"/>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a:extLst>
              <a:ext uri="{FF2B5EF4-FFF2-40B4-BE49-F238E27FC236}">
                <a16:creationId xmlns:a16="http://schemas.microsoft.com/office/drawing/2014/main" id="{E6D0E133-EB26-404E-BEFE-49B9BDBD9B2B}"/>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781" b="781"/>
          <a:stretch>
            <a:fillRect/>
          </a:stretch>
        </p:blipFill>
        <p:spPr/>
      </p:pic>
      <p:sp>
        <p:nvSpPr>
          <p:cNvPr id="2" name="Slide Number Placeholder 1">
            <a:extLst>
              <a:ext uri="{FF2B5EF4-FFF2-40B4-BE49-F238E27FC236}">
                <a16:creationId xmlns:a16="http://schemas.microsoft.com/office/drawing/2014/main" id="{ACE1A567-D732-4E32-9218-1C987F38B756}"/>
              </a:ext>
            </a:extLst>
          </p:cNvPr>
          <p:cNvSpPr>
            <a:spLocks noGrp="1"/>
          </p:cNvSpPr>
          <p:nvPr>
            <p:ph type="sldNum" sz="quarter" idx="2"/>
          </p:nvPr>
        </p:nvSpPr>
        <p:spPr>
          <a:xfrm>
            <a:off x="12015669" y="13003256"/>
            <a:ext cx="352661" cy="641201"/>
          </a:xfrm>
        </p:spPr>
        <p:txBody>
          <a:bodyPr/>
          <a:lstStyle/>
          <a:p>
            <a:fld id="{86CB4B4D-7CA3-9044-876B-883B54F8677D}" type="slidenum">
              <a:rPr lang="en-US" smtClean="0">
                <a:solidFill>
                  <a:schemeClr val="bg1"/>
                </a:solidFill>
              </a:rPr>
              <a:t>2</a:t>
            </a:fld>
            <a:endParaRPr lang="en-US" dirty="0">
              <a:solidFill>
                <a:schemeClr val="bg1"/>
              </a:solidFill>
            </a:endParaRPr>
          </a:p>
        </p:txBody>
      </p:sp>
      <p:sp>
        <p:nvSpPr>
          <p:cNvPr id="5" name="Content Placeholder 1">
            <a:extLst>
              <a:ext uri="{FF2B5EF4-FFF2-40B4-BE49-F238E27FC236}">
                <a16:creationId xmlns:a16="http://schemas.microsoft.com/office/drawing/2014/main" id="{8F81BEA5-9744-4423-A738-CC972B361B02}"/>
              </a:ext>
            </a:extLst>
          </p:cNvPr>
          <p:cNvSpPr txBox="1">
            <a:spLocks/>
          </p:cNvSpPr>
          <p:nvPr/>
        </p:nvSpPr>
        <p:spPr>
          <a:xfrm>
            <a:off x="17792701" y="13247221"/>
            <a:ext cx="6705600" cy="468779"/>
          </a:xfrm>
          <a:prstGeom prst="rect">
            <a:avLst/>
          </a:prstGeom>
        </p:spPr>
        <p:txBody>
          <a:bodyPr>
            <a:normAutofit fontScale="92500"/>
          </a:bodyP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n-lt"/>
                <a:ea typeface="+mn-ea"/>
                <a:cs typeface="+mn-cs"/>
                <a:sym typeface="Helvetica Neue"/>
              </a:defRPr>
            </a:lvl1pPr>
            <a:lvl2pPr marL="1476375" marR="0" indent="-714375" algn="l" defTabSz="825500" latinLnBrk="0">
              <a:lnSpc>
                <a:spcPct val="100000"/>
              </a:lnSpc>
              <a:spcBef>
                <a:spcPts val="3000"/>
              </a:spcBef>
              <a:spcAft>
                <a:spcPts val="0"/>
              </a:spcAft>
              <a:buClrTx/>
              <a:buSzPct val="171000"/>
              <a:buFontTx/>
              <a:buBlip>
                <a:blip r:embed="rId4"/>
              </a:buBlip>
              <a:tabLst/>
              <a:defRPr sz="5000" b="0" i="0" u="none" strike="noStrike" cap="none" spc="0" baseline="0">
                <a:ln>
                  <a:noFill/>
                </a:ln>
                <a:solidFill>
                  <a:srgbClr val="393328"/>
                </a:solidFill>
                <a:uFillTx/>
                <a:latin typeface="+mn-lt"/>
                <a:ea typeface="+mn-ea"/>
                <a:cs typeface="+mn-cs"/>
                <a:sym typeface="Helvetica Neue"/>
              </a:defRPr>
            </a:lvl2pPr>
            <a:lvl3pPr marL="1920875" marR="0" indent="-714375" algn="l" defTabSz="825500" latinLnBrk="0">
              <a:lnSpc>
                <a:spcPct val="100000"/>
              </a:lnSpc>
              <a:spcBef>
                <a:spcPts val="3000"/>
              </a:spcBef>
              <a:spcAft>
                <a:spcPts val="0"/>
              </a:spcAft>
              <a:buClrTx/>
              <a:buSzPct val="171000"/>
              <a:buFontTx/>
              <a:buBlip>
                <a:blip r:embed="rId4"/>
              </a:buBlip>
              <a:tabLst/>
              <a:defRPr sz="5000" b="0" i="0" u="none" strike="noStrike" cap="none" spc="0" baseline="0">
                <a:ln>
                  <a:noFill/>
                </a:ln>
                <a:solidFill>
                  <a:srgbClr val="393328"/>
                </a:solidFill>
                <a:uFillTx/>
                <a:latin typeface="+mn-lt"/>
                <a:ea typeface="+mn-ea"/>
                <a:cs typeface="+mn-cs"/>
                <a:sym typeface="Helvetica Neue"/>
              </a:defRPr>
            </a:lvl3pPr>
            <a:lvl4pPr marL="2365375" marR="0" indent="-714375" algn="l" defTabSz="825500" latinLnBrk="0">
              <a:lnSpc>
                <a:spcPct val="100000"/>
              </a:lnSpc>
              <a:spcBef>
                <a:spcPts val="3000"/>
              </a:spcBef>
              <a:spcAft>
                <a:spcPts val="0"/>
              </a:spcAft>
              <a:buClrTx/>
              <a:buSzPct val="171000"/>
              <a:buFontTx/>
              <a:buBlip>
                <a:blip r:embed="rId4"/>
              </a:buBlip>
              <a:tabLst/>
              <a:defRPr sz="5000" b="0" i="0" u="none" strike="noStrike" cap="none" spc="0" baseline="0">
                <a:ln>
                  <a:noFill/>
                </a:ln>
                <a:solidFill>
                  <a:srgbClr val="393328"/>
                </a:solidFill>
                <a:uFillTx/>
                <a:latin typeface="+mn-lt"/>
                <a:ea typeface="+mn-ea"/>
                <a:cs typeface="+mn-cs"/>
                <a:sym typeface="Helvetica Neue"/>
              </a:defRPr>
            </a:lvl4pPr>
            <a:lvl5pPr marL="2809875" marR="0" indent="-714375" algn="l" defTabSz="825500" latinLnBrk="0">
              <a:lnSpc>
                <a:spcPct val="100000"/>
              </a:lnSpc>
              <a:spcBef>
                <a:spcPts val="3000"/>
              </a:spcBef>
              <a:spcAft>
                <a:spcPts val="0"/>
              </a:spcAft>
              <a:buClrTx/>
              <a:buSzPct val="171000"/>
              <a:buFontTx/>
              <a:buBlip>
                <a:blip r:embed="rId4"/>
              </a:buBlip>
              <a:tabLst/>
              <a:defRPr sz="5000" b="0" i="0" u="none" strike="noStrike" cap="none" spc="0" baseline="0">
                <a:ln>
                  <a:noFill/>
                </a:ln>
                <a:solidFill>
                  <a:srgbClr val="393328"/>
                </a:solidFill>
                <a:uFillTx/>
                <a:latin typeface="+mn-lt"/>
                <a:ea typeface="+mn-ea"/>
                <a:cs typeface="+mn-cs"/>
                <a:sym typeface="Helvetica Neue"/>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FontTx/>
              <a:buNone/>
            </a:pPr>
            <a:r>
              <a:rPr lang="de-CH" sz="2400" dirty="0" err="1">
                <a:solidFill>
                  <a:schemeClr val="bg1"/>
                </a:solidFill>
              </a:rPr>
              <a:t>Modified</a:t>
            </a:r>
            <a:r>
              <a:rPr lang="de-CH" sz="2400" dirty="0">
                <a:solidFill>
                  <a:schemeClr val="bg1"/>
                </a:solidFill>
              </a:rPr>
              <a:t> Country Kitchen </a:t>
            </a:r>
            <a:r>
              <a:rPr lang="de-CH" sz="2400" dirty="0" err="1">
                <a:solidFill>
                  <a:schemeClr val="bg1"/>
                </a:solidFill>
              </a:rPr>
              <a:t>by</a:t>
            </a:r>
            <a:r>
              <a:rPr lang="de-CH" sz="2400" dirty="0">
                <a:solidFill>
                  <a:schemeClr val="bg1"/>
                </a:solidFill>
              </a:rPr>
              <a:t> Jay-Artist – CC BY 3.0</a:t>
            </a:r>
            <a:endParaRPr lang="en-US" sz="2400" dirty="0">
              <a:solidFill>
                <a:schemeClr val="bg1"/>
              </a:solidFill>
            </a:endParaRPr>
          </a:p>
        </p:txBody>
      </p:sp>
    </p:spTree>
    <p:extLst>
      <p:ext uri="{BB962C8B-B14F-4D97-AF65-F5344CB8AC3E}">
        <p14:creationId xmlns:p14="http://schemas.microsoft.com/office/powerpoint/2010/main" val="5251748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Iterated Path Guiding</a:t>
            </a:r>
          </a:p>
        </p:txBody>
      </p:sp>
      <p:pic>
        <p:nvPicPr>
          <p:cNvPr id="8" name="Grafik 7">
            <a:extLst>
              <a:ext uri="{FF2B5EF4-FFF2-40B4-BE49-F238E27FC236}">
                <a16:creationId xmlns:a16="http://schemas.microsoft.com/office/drawing/2014/main" id="{E2577AD1-409A-4E44-B45A-CEB3D896C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4676" y="1721217"/>
            <a:ext cx="15042719" cy="11282039"/>
          </a:xfrm>
          <a:prstGeom prst="rect">
            <a:avLst/>
          </a:prstGeom>
          <a:effectLst>
            <a:outerShdw blurRad="50800" dist="38100" dir="2700000" algn="tl" rotWithShape="0">
              <a:prstClr val="black">
                <a:alpha val="40000"/>
              </a:prstClr>
            </a:outerShdw>
          </a:effectLst>
        </p:spPr>
      </p:pic>
      <p:sp>
        <p:nvSpPr>
          <p:cNvPr id="21" name="Textplatzhalter 20">
            <a:extLst>
              <a:ext uri="{FF2B5EF4-FFF2-40B4-BE49-F238E27FC236}">
                <a16:creationId xmlns:a16="http://schemas.microsoft.com/office/drawing/2014/main" id="{CF07859C-129E-4DE5-A385-3B0C47EFD3C5}"/>
              </a:ext>
            </a:extLst>
          </p:cNvPr>
          <p:cNvSpPr>
            <a:spLocks noGrp="1"/>
          </p:cNvSpPr>
          <p:nvPr>
            <p:ph type="body" sz="quarter" idx="13"/>
          </p:nvPr>
        </p:nvSpPr>
        <p:spPr/>
        <p:txBody>
          <a:bodyPr/>
          <a:lstStyle/>
          <a:p>
            <a:endParaRPr lang="en-US"/>
          </a:p>
        </p:txBody>
      </p:sp>
      <p:sp>
        <p:nvSpPr>
          <p:cNvPr id="7" name="Text Placeholder 6"/>
          <p:cNvSpPr>
            <a:spLocks noGrp="1"/>
          </p:cNvSpPr>
          <p:nvPr>
            <p:ph type="body" sz="quarter" idx="13"/>
          </p:nvPr>
        </p:nvSpPr>
        <p:spPr/>
        <p:txBody>
          <a:bodyPr/>
          <a:lstStyle/>
          <a:p>
            <a:endParaRPr lang="en-US"/>
          </a:p>
        </p:txBody>
      </p:sp>
      <p:sp>
        <p:nvSpPr>
          <p:cNvPr id="2" name="Slide Number Placeholder 1">
            <a:extLst>
              <a:ext uri="{FF2B5EF4-FFF2-40B4-BE49-F238E27FC236}">
                <a16:creationId xmlns:a16="http://schemas.microsoft.com/office/drawing/2014/main" id="{5EE732F9-884D-4266-95EC-7649403D04BB}"/>
              </a:ext>
            </a:extLst>
          </p:cNvPr>
          <p:cNvSpPr>
            <a:spLocks noGrp="1"/>
          </p:cNvSpPr>
          <p:nvPr>
            <p:ph type="sldNum" sz="quarter" idx="2"/>
          </p:nvPr>
        </p:nvSpPr>
        <p:spPr/>
        <p:txBody>
          <a:bodyPr/>
          <a:lstStyle/>
          <a:p>
            <a:fld id="{86CB4B4D-7CA3-9044-876B-883B54F8677D}" type="slidenum">
              <a:rPr lang="en-US" smtClean="0"/>
              <a:t>20</a:t>
            </a:fld>
            <a:endParaRPr lang="en-US"/>
          </a:p>
        </p:txBody>
      </p:sp>
      <p:sp>
        <p:nvSpPr>
          <p:cNvPr id="9" name="Content Placeholder 1">
            <a:extLst>
              <a:ext uri="{FF2B5EF4-FFF2-40B4-BE49-F238E27FC236}">
                <a16:creationId xmlns:a16="http://schemas.microsoft.com/office/drawing/2014/main" id="{558BA86A-9461-4E56-B218-31D62AD783F8}"/>
              </a:ext>
            </a:extLst>
          </p:cNvPr>
          <p:cNvSpPr txBox="1">
            <a:spLocks/>
          </p:cNvSpPr>
          <p:nvPr/>
        </p:nvSpPr>
        <p:spPr>
          <a:xfrm>
            <a:off x="15275372" y="12593012"/>
            <a:ext cx="4629015" cy="468779"/>
          </a:xfrm>
          <a:prstGeom prst="rect">
            <a:avLst/>
          </a:prstGeom>
        </p:spPr>
        <p:txBody>
          <a:bodyPr>
            <a:normAutofit/>
          </a:bodyP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n-lt"/>
                <a:ea typeface="+mn-ea"/>
                <a:cs typeface="+mn-cs"/>
                <a:sym typeface="Helvetica Neue"/>
              </a:defRPr>
            </a:lvl1pPr>
            <a:lvl2pPr marL="1476375" marR="0" indent="-714375" algn="l" defTabSz="825500" latinLnBrk="0">
              <a:lnSpc>
                <a:spcPct val="100000"/>
              </a:lnSpc>
              <a:spcBef>
                <a:spcPts val="3000"/>
              </a:spcBef>
              <a:spcAft>
                <a:spcPts val="0"/>
              </a:spcAft>
              <a:buClrTx/>
              <a:buSzPct val="171000"/>
              <a:buFontTx/>
              <a:buBlip>
                <a:blip r:embed="rId4"/>
              </a:buBlip>
              <a:tabLst/>
              <a:defRPr sz="5000" b="0" i="0" u="none" strike="noStrike" cap="none" spc="0" baseline="0">
                <a:ln>
                  <a:noFill/>
                </a:ln>
                <a:solidFill>
                  <a:srgbClr val="393328"/>
                </a:solidFill>
                <a:uFillTx/>
                <a:latin typeface="+mn-lt"/>
                <a:ea typeface="+mn-ea"/>
                <a:cs typeface="+mn-cs"/>
                <a:sym typeface="Helvetica Neue"/>
              </a:defRPr>
            </a:lvl2pPr>
            <a:lvl3pPr marL="1920875" marR="0" indent="-714375" algn="l" defTabSz="825500" latinLnBrk="0">
              <a:lnSpc>
                <a:spcPct val="100000"/>
              </a:lnSpc>
              <a:spcBef>
                <a:spcPts val="3000"/>
              </a:spcBef>
              <a:spcAft>
                <a:spcPts val="0"/>
              </a:spcAft>
              <a:buClrTx/>
              <a:buSzPct val="171000"/>
              <a:buFontTx/>
              <a:buBlip>
                <a:blip r:embed="rId4"/>
              </a:buBlip>
              <a:tabLst/>
              <a:defRPr sz="5000" b="0" i="0" u="none" strike="noStrike" cap="none" spc="0" baseline="0">
                <a:ln>
                  <a:noFill/>
                </a:ln>
                <a:solidFill>
                  <a:srgbClr val="393328"/>
                </a:solidFill>
                <a:uFillTx/>
                <a:latin typeface="+mn-lt"/>
                <a:ea typeface="+mn-ea"/>
                <a:cs typeface="+mn-cs"/>
                <a:sym typeface="Helvetica Neue"/>
              </a:defRPr>
            </a:lvl3pPr>
            <a:lvl4pPr marL="2365375" marR="0" indent="-714375" algn="l" defTabSz="825500" latinLnBrk="0">
              <a:lnSpc>
                <a:spcPct val="100000"/>
              </a:lnSpc>
              <a:spcBef>
                <a:spcPts val="3000"/>
              </a:spcBef>
              <a:spcAft>
                <a:spcPts val="0"/>
              </a:spcAft>
              <a:buClrTx/>
              <a:buSzPct val="171000"/>
              <a:buFontTx/>
              <a:buBlip>
                <a:blip r:embed="rId4"/>
              </a:buBlip>
              <a:tabLst/>
              <a:defRPr sz="5000" b="0" i="0" u="none" strike="noStrike" cap="none" spc="0" baseline="0">
                <a:ln>
                  <a:noFill/>
                </a:ln>
                <a:solidFill>
                  <a:srgbClr val="393328"/>
                </a:solidFill>
                <a:uFillTx/>
                <a:latin typeface="+mn-lt"/>
                <a:ea typeface="+mn-ea"/>
                <a:cs typeface="+mn-cs"/>
                <a:sym typeface="Helvetica Neue"/>
              </a:defRPr>
            </a:lvl4pPr>
            <a:lvl5pPr marL="2809875" marR="0" indent="-714375" algn="l" defTabSz="825500" latinLnBrk="0">
              <a:lnSpc>
                <a:spcPct val="100000"/>
              </a:lnSpc>
              <a:spcBef>
                <a:spcPts val="3000"/>
              </a:spcBef>
              <a:spcAft>
                <a:spcPts val="0"/>
              </a:spcAft>
              <a:buClrTx/>
              <a:buSzPct val="171000"/>
              <a:buFontTx/>
              <a:buBlip>
                <a:blip r:embed="rId4"/>
              </a:buBlip>
              <a:tabLst/>
              <a:defRPr sz="5000" b="0" i="0" u="none" strike="noStrike" cap="none" spc="0" baseline="0">
                <a:ln>
                  <a:noFill/>
                </a:ln>
                <a:solidFill>
                  <a:srgbClr val="393328"/>
                </a:solidFill>
                <a:uFillTx/>
                <a:latin typeface="+mn-lt"/>
                <a:ea typeface="+mn-ea"/>
                <a:cs typeface="+mn-cs"/>
                <a:sym typeface="Helvetica Neue"/>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r>
              <a:rPr lang="de-CH" sz="2400" dirty="0">
                <a:solidFill>
                  <a:schemeClr val="tx1"/>
                </a:solidFill>
              </a:rPr>
              <a:t>Scene </a:t>
            </a:r>
            <a:r>
              <a:rPr lang="de-CH" sz="2400" dirty="0" err="1">
                <a:solidFill>
                  <a:schemeClr val="tx1"/>
                </a:solidFill>
              </a:rPr>
              <a:t>courtesy</a:t>
            </a:r>
            <a:r>
              <a:rPr lang="de-CH" sz="2400" dirty="0">
                <a:solidFill>
                  <a:schemeClr val="tx1"/>
                </a:solidFill>
              </a:rPr>
              <a:t> </a:t>
            </a:r>
            <a:r>
              <a:rPr lang="de-CH" sz="2400" dirty="0" err="1">
                <a:solidFill>
                  <a:schemeClr val="tx1"/>
                </a:solidFill>
              </a:rPr>
              <a:t>of</a:t>
            </a:r>
            <a:r>
              <a:rPr lang="de-CH" sz="2400" dirty="0">
                <a:solidFill>
                  <a:schemeClr val="tx1"/>
                </a:solidFill>
              </a:rPr>
              <a:t> </a:t>
            </a:r>
            <a:r>
              <a:rPr lang="de-CH" sz="2400" dirty="0" err="1">
                <a:solidFill>
                  <a:schemeClr val="tx1"/>
                </a:solidFill>
              </a:rPr>
              <a:t>Ond</a:t>
            </a:r>
            <a:r>
              <a:rPr lang="en-US" sz="2400" dirty="0"/>
              <a:t>ř</a:t>
            </a:r>
            <a:r>
              <a:rPr lang="de-CH" sz="2400" dirty="0" err="1">
                <a:solidFill>
                  <a:schemeClr val="tx1"/>
                </a:solidFill>
              </a:rPr>
              <a:t>ej</a:t>
            </a:r>
            <a:r>
              <a:rPr lang="de-CH" sz="2400" dirty="0">
                <a:solidFill>
                  <a:schemeClr val="tx1"/>
                </a:solidFill>
              </a:rPr>
              <a:t> </a:t>
            </a:r>
            <a:r>
              <a:rPr lang="de-CH" sz="2400" dirty="0" err="1">
                <a:solidFill>
                  <a:schemeClr val="tx1"/>
                </a:solidFill>
              </a:rPr>
              <a:t>Karlík</a:t>
            </a:r>
            <a:endParaRPr lang="en-US" sz="2400" dirty="0">
              <a:solidFill>
                <a:schemeClr val="tx1"/>
              </a:solidFill>
            </a:endParaRPr>
          </a:p>
        </p:txBody>
      </p:sp>
    </p:spTree>
    <p:extLst>
      <p:ext uri="{BB962C8B-B14F-4D97-AF65-F5344CB8AC3E}">
        <p14:creationId xmlns:p14="http://schemas.microsoft.com/office/powerpoint/2010/main" val="757581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7C302BF-D650-4A82-8B7B-2ACDF2D45EE6}"/>
              </a:ext>
            </a:extLst>
          </p:cNvPr>
          <p:cNvSpPr/>
          <p:nvPr/>
        </p:nvSpPr>
        <p:spPr>
          <a:xfrm>
            <a:off x="8574036" y="2946398"/>
            <a:ext cx="13148043" cy="9869806"/>
          </a:xfrm>
          <a:prstGeom prst="rect">
            <a:avLst/>
          </a:prstGeom>
          <a:solidFill>
            <a:srgbClr val="000000"/>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Iterated Path Guiding</a:t>
            </a:r>
          </a:p>
        </p:txBody>
      </p:sp>
      <p:sp>
        <p:nvSpPr>
          <p:cNvPr id="5" name="Text Placeholder 4"/>
          <p:cNvSpPr>
            <a:spLocks noGrp="1"/>
          </p:cNvSpPr>
          <p:nvPr>
            <p:ph type="body" sz="quarter" idx="13"/>
          </p:nvPr>
        </p:nvSpPr>
        <p:spPr>
          <a:xfrm>
            <a:off x="12063730" y="2113278"/>
            <a:ext cx="5892800" cy="894081"/>
          </a:xfrm>
        </p:spPr>
        <p:txBody>
          <a:bodyPr/>
          <a:lstStyle/>
          <a:p>
            <a:pPr algn="ctr"/>
            <a:r>
              <a:rPr lang="en-US" sz="4400" dirty="0"/>
              <a:t>Initialization:</a:t>
            </a:r>
          </a:p>
        </p:txBody>
      </p:sp>
      <p:sp>
        <p:nvSpPr>
          <p:cNvPr id="19" name="Text Placeholder 4">
            <a:extLst>
              <a:ext uri="{FF2B5EF4-FFF2-40B4-BE49-F238E27FC236}">
                <a16:creationId xmlns:a16="http://schemas.microsoft.com/office/drawing/2014/main" id="{39BFBC23-0463-4C8A-88A7-A5BE3E1930C2}"/>
              </a:ext>
            </a:extLst>
          </p:cNvPr>
          <p:cNvSpPr>
            <a:spLocks noGrp="1"/>
          </p:cNvSpPr>
          <p:nvPr>
            <p:ph type="body" sz="quarter" idx="13"/>
          </p:nvPr>
        </p:nvSpPr>
        <p:spPr>
          <a:xfrm>
            <a:off x="1403350" y="2113279"/>
            <a:ext cx="5892800" cy="833119"/>
          </a:xfrm>
        </p:spPr>
        <p:txBody>
          <a:bodyPr/>
          <a:lstStyle/>
          <a:p>
            <a:pPr algn="ctr"/>
            <a:r>
              <a:rPr lang="en-US" sz="4400" dirty="0"/>
              <a:t>Guiding Distribution:</a:t>
            </a:r>
          </a:p>
        </p:txBody>
      </p:sp>
      <p:grpSp>
        <p:nvGrpSpPr>
          <p:cNvPr id="6" name="Gruppieren 5">
            <a:extLst>
              <a:ext uri="{FF2B5EF4-FFF2-40B4-BE49-F238E27FC236}">
                <a16:creationId xmlns:a16="http://schemas.microsoft.com/office/drawing/2014/main" id="{D3191A7E-FEA0-423D-9C52-930779A26C21}"/>
              </a:ext>
            </a:extLst>
          </p:cNvPr>
          <p:cNvGrpSpPr/>
          <p:nvPr/>
        </p:nvGrpSpPr>
        <p:grpSpPr>
          <a:xfrm>
            <a:off x="1379085" y="2759957"/>
            <a:ext cx="5853592" cy="4588945"/>
            <a:chOff x="1379085" y="2759957"/>
            <a:chExt cx="5853592" cy="4588945"/>
          </a:xfrm>
        </p:grpSpPr>
        <p:pic>
          <p:nvPicPr>
            <p:cNvPr id="34" name="Grafik 33">
              <a:extLst>
                <a:ext uri="{FF2B5EF4-FFF2-40B4-BE49-F238E27FC236}">
                  <a16:creationId xmlns:a16="http://schemas.microsoft.com/office/drawing/2014/main" id="{2B960C2D-387B-46AC-AB40-194BC9207A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62700">
              <a:off x="2309768" y="4821619"/>
              <a:ext cx="2527282" cy="2527283"/>
            </a:xfrm>
            <a:prstGeom prst="rect">
              <a:avLst/>
            </a:prstGeom>
          </p:spPr>
        </p:pic>
        <p:sp>
          <p:nvSpPr>
            <p:cNvPr id="35" name="Rechteck 34">
              <a:extLst>
                <a:ext uri="{FF2B5EF4-FFF2-40B4-BE49-F238E27FC236}">
                  <a16:creationId xmlns:a16="http://schemas.microsoft.com/office/drawing/2014/main" id="{E698A843-797F-456D-9E45-BA5D1A908E61}"/>
                </a:ext>
              </a:extLst>
            </p:cNvPr>
            <p:cNvSpPr/>
            <p:nvPr/>
          </p:nvSpPr>
          <p:spPr>
            <a:xfrm>
              <a:off x="1379085" y="6099864"/>
              <a:ext cx="5853592" cy="1194188"/>
            </a:xfrm>
            <a:prstGeom prst="rect">
              <a:avLst/>
            </a:prstGeom>
            <a:gradFill>
              <a:gsLst>
                <a:gs pos="0">
                  <a:schemeClr val="tx2"/>
                </a:gs>
                <a:gs pos="100000">
                  <a:schemeClr val="bg1"/>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36" name="Textplatzhalter 3">
                  <a:extLst>
                    <a:ext uri="{FF2B5EF4-FFF2-40B4-BE49-F238E27FC236}">
                      <a16:creationId xmlns:a16="http://schemas.microsoft.com/office/drawing/2014/main" id="{6B407A05-5E66-49B3-A802-E8CC1DFE212C}"/>
                    </a:ext>
                  </a:extLst>
                </p:cNvPr>
                <p:cNvSpPr txBox="1">
                  <a:spLocks/>
                </p:cNvSpPr>
                <p:nvPr/>
              </p:nvSpPr>
              <p:spPr>
                <a:xfrm>
                  <a:off x="2296056" y="2759957"/>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a:solidFill>
                            <a:schemeClr val="accent2"/>
                          </a:solidFill>
                          <a:latin typeface="Cambria Math" panose="02040503050406030204" pitchFamily="18" charset="0"/>
                        </a:rPr>
                        <m:t>𝐿</m:t>
                      </m:r>
                      <m:d>
                        <m:dPr>
                          <m:ctrlPr>
                            <a:rPr lang="de-CH" sz="6000" i="1">
                              <a:solidFill>
                                <a:schemeClr val="accent2"/>
                              </a:solidFill>
                              <a:latin typeface="Cambria Math" panose="02040503050406030204" pitchFamily="18" charset="0"/>
                            </a:rPr>
                          </m:ctrlPr>
                        </m:dPr>
                        <m:e>
                          <m:r>
                            <a:rPr lang="de-CH" sz="6000" i="1">
                              <a:solidFill>
                                <a:schemeClr val="accent2"/>
                              </a:solidFill>
                              <a:latin typeface="Cambria Math" panose="02040503050406030204" pitchFamily="18" charset="0"/>
                            </a:rPr>
                            <m:t>𝑥</m:t>
                          </m:r>
                          <m:r>
                            <a:rPr lang="de-CH" sz="6000" i="1">
                              <a:solidFill>
                                <a:schemeClr val="accent2"/>
                              </a:solidFill>
                              <a:latin typeface="Cambria Math" panose="02040503050406030204" pitchFamily="18" charset="0"/>
                            </a:rPr>
                            <m:t>,</m:t>
                          </m:r>
                          <m:sSub>
                            <m:sSubPr>
                              <m:ctrlPr>
                                <a:rPr lang="de-CH" sz="6000" i="1">
                                  <a:solidFill>
                                    <a:schemeClr val="accent2"/>
                                  </a:solidFill>
                                  <a:latin typeface="Cambria Math" panose="02040503050406030204" pitchFamily="18" charset="0"/>
                                  <a:ea typeface="Cambria Math" panose="02040503050406030204" pitchFamily="18" charset="0"/>
                                </a:rPr>
                              </m:ctrlPr>
                            </m:sSubPr>
                            <m:e>
                              <m:r>
                                <a:rPr lang="de-CH" sz="6000" i="1">
                                  <a:solidFill>
                                    <a:schemeClr val="accent2"/>
                                  </a:solidFill>
                                  <a:latin typeface="Cambria Math" panose="02040503050406030204" pitchFamily="18" charset="0"/>
                                  <a:ea typeface="Cambria Math" panose="02040503050406030204" pitchFamily="18" charset="0"/>
                                </a:rPr>
                                <m:t>𝜔</m:t>
                              </m:r>
                            </m:e>
                            <m:sub>
                              <m:r>
                                <a:rPr lang="de-CH" sz="6000" i="1">
                                  <a:solidFill>
                                    <a:schemeClr val="accent2"/>
                                  </a:solidFill>
                                  <a:latin typeface="Cambria Math" panose="02040503050406030204" pitchFamily="18" charset="0"/>
                                  <a:ea typeface="Cambria Math" panose="02040503050406030204" pitchFamily="18" charset="0"/>
                                </a:rPr>
                                <m:t>𝑖</m:t>
                              </m:r>
                            </m:sub>
                          </m:sSub>
                        </m:e>
                      </m:d>
                    </m:oMath>
                  </a14:m>
                  <a:endParaRPr lang="en-US" sz="6000" dirty="0"/>
                </a:p>
              </p:txBody>
            </p:sp>
          </mc:Choice>
          <mc:Fallback xmlns="">
            <p:sp>
              <p:nvSpPr>
                <p:cNvPr id="36" name="Textplatzhalter 3">
                  <a:extLst>
                    <a:ext uri="{FF2B5EF4-FFF2-40B4-BE49-F238E27FC236}">
                      <a16:creationId xmlns:a16="http://schemas.microsoft.com/office/drawing/2014/main" id="{6B407A05-5E66-49B3-A802-E8CC1DFE212C}"/>
                    </a:ext>
                  </a:extLst>
                </p:cNvPr>
                <p:cNvSpPr txBox="1">
                  <a:spLocks noRot="1" noChangeAspect="1" noMove="1" noResize="1" noEditPoints="1" noAdjustHandles="1" noChangeArrowheads="1" noChangeShapeType="1" noTextEdit="1"/>
                </p:cNvSpPr>
                <p:nvPr/>
              </p:nvSpPr>
              <p:spPr>
                <a:xfrm>
                  <a:off x="2296056" y="2759957"/>
                  <a:ext cx="2879583" cy="1659054"/>
                </a:xfrm>
                <a:prstGeom prst="rect">
                  <a:avLst/>
                </a:prstGeom>
                <a:blipFill>
                  <a:blip r:embed="rId5"/>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37" name="Textplatzhalter 1">
              <a:extLst>
                <a:ext uri="{FF2B5EF4-FFF2-40B4-BE49-F238E27FC236}">
                  <a16:creationId xmlns:a16="http://schemas.microsoft.com/office/drawing/2014/main" id="{79D37FEC-7DB2-4B31-B135-539F80418D65}"/>
                </a:ext>
              </a:extLst>
            </p:cNvPr>
            <p:cNvSpPr txBox="1">
              <a:spLocks/>
            </p:cNvSpPr>
            <p:nvPr/>
          </p:nvSpPr>
          <p:spPr>
            <a:xfrm>
              <a:off x="2821678" y="3928406"/>
              <a:ext cx="1981476" cy="75362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marL="0" marR="0" indent="0" algn="l" defTabSz="82550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r>
                <a:rPr lang="en-US" sz="4000" dirty="0">
                  <a:solidFill>
                    <a:schemeClr val="accent2"/>
                  </a:solidFill>
                </a:rPr>
                <a:t>Incident</a:t>
              </a:r>
              <a:endParaRPr lang="en-US" sz="5400" dirty="0">
                <a:solidFill>
                  <a:schemeClr val="accent2"/>
                </a:solidFill>
              </a:endParaRPr>
            </a:p>
          </p:txBody>
        </p:sp>
        <p:cxnSp>
          <p:nvCxnSpPr>
            <p:cNvPr id="38" name="Gerade Verbindung mit Pfeil 37">
              <a:extLst>
                <a:ext uri="{FF2B5EF4-FFF2-40B4-BE49-F238E27FC236}">
                  <a16:creationId xmlns:a16="http://schemas.microsoft.com/office/drawing/2014/main" id="{4E39673B-D54B-4087-BC20-DBE1B5EC24CE}"/>
                </a:ext>
              </a:extLst>
            </p:cNvPr>
            <p:cNvCxnSpPr>
              <a:cxnSpLocks/>
            </p:cNvCxnSpPr>
            <p:nvPr/>
          </p:nvCxnSpPr>
          <p:spPr>
            <a:xfrm>
              <a:off x="3521500" y="6099864"/>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39" name="Textplatzhalter 3">
                  <a:extLst>
                    <a:ext uri="{FF2B5EF4-FFF2-40B4-BE49-F238E27FC236}">
                      <a16:creationId xmlns:a16="http://schemas.microsoft.com/office/drawing/2014/main" id="{E72B4B38-647C-40D5-B417-F19A2631CAC3}"/>
                    </a:ext>
                  </a:extLst>
                </p:cNvPr>
                <p:cNvSpPr txBox="1">
                  <a:spLocks/>
                </p:cNvSpPr>
                <p:nvPr/>
              </p:nvSpPr>
              <p:spPr>
                <a:xfrm>
                  <a:off x="3122636" y="5805188"/>
                  <a:ext cx="621403" cy="118108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39" name="Textplatzhalter 3">
                  <a:extLst>
                    <a:ext uri="{FF2B5EF4-FFF2-40B4-BE49-F238E27FC236}">
                      <a16:creationId xmlns:a16="http://schemas.microsoft.com/office/drawing/2014/main" id="{E72B4B38-647C-40D5-B417-F19A2631CAC3}"/>
                    </a:ext>
                  </a:extLst>
                </p:cNvPr>
                <p:cNvSpPr txBox="1">
                  <a:spLocks noRot="1" noChangeAspect="1" noMove="1" noResize="1" noEditPoints="1" noAdjustHandles="1" noChangeArrowheads="1" noChangeShapeType="1" noTextEdit="1"/>
                </p:cNvSpPr>
                <p:nvPr/>
              </p:nvSpPr>
              <p:spPr>
                <a:xfrm>
                  <a:off x="3122636" y="5805188"/>
                  <a:ext cx="621403" cy="1181084"/>
                </a:xfrm>
                <a:prstGeom prst="rect">
                  <a:avLst/>
                </a:prstGeom>
                <a:blipFill>
                  <a:blip r:embed="rId6"/>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40" name="Rechteck: abgerundete Ecken 39">
              <a:extLst>
                <a:ext uri="{FF2B5EF4-FFF2-40B4-BE49-F238E27FC236}">
                  <a16:creationId xmlns:a16="http://schemas.microsoft.com/office/drawing/2014/main" id="{035FCD96-5392-403B-84BF-47BDA24EDF75}"/>
                </a:ext>
              </a:extLst>
            </p:cNvPr>
            <p:cNvSpPr/>
            <p:nvPr/>
          </p:nvSpPr>
          <p:spPr>
            <a:xfrm>
              <a:off x="1379085" y="2978875"/>
              <a:ext cx="5853592" cy="4315177"/>
            </a:xfrm>
            <a:prstGeom prst="roundRect">
              <a:avLst>
                <a:gd name="adj" fmla="val 0"/>
              </a:avLst>
            </a:prstGeom>
            <a:noFill/>
            <a:ln w="136525" cap="flat">
              <a:solidFill>
                <a:srgbClr val="4D79F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sp>
        <p:nvSpPr>
          <p:cNvPr id="4" name="Slide Number Placeholder 3">
            <a:extLst>
              <a:ext uri="{FF2B5EF4-FFF2-40B4-BE49-F238E27FC236}">
                <a16:creationId xmlns:a16="http://schemas.microsoft.com/office/drawing/2014/main" id="{0584341A-3B08-4435-9976-F40BB8B9DB56}"/>
              </a:ext>
            </a:extLst>
          </p:cNvPr>
          <p:cNvSpPr>
            <a:spLocks noGrp="1"/>
          </p:cNvSpPr>
          <p:nvPr>
            <p:ph type="sldNum" sz="quarter" idx="2"/>
          </p:nvPr>
        </p:nvSpPr>
        <p:spPr/>
        <p:txBody>
          <a:bodyPr/>
          <a:lstStyle/>
          <a:p>
            <a:fld id="{86CB4B4D-7CA3-9044-876B-883B54F8677D}" type="slidenum">
              <a:rPr lang="en-US" smtClean="0"/>
              <a:t>21</a:t>
            </a:fld>
            <a:endParaRPr lang="en-US"/>
          </a:p>
        </p:txBody>
      </p:sp>
    </p:spTree>
    <p:extLst>
      <p:ext uri="{BB962C8B-B14F-4D97-AF65-F5344CB8AC3E}">
        <p14:creationId xmlns:p14="http://schemas.microsoft.com/office/powerpoint/2010/main" val="3287284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feil: nach rechts 24">
            <a:extLst>
              <a:ext uri="{FF2B5EF4-FFF2-40B4-BE49-F238E27FC236}">
                <a16:creationId xmlns:a16="http://schemas.microsoft.com/office/drawing/2014/main" id="{9DED12D1-496C-45CE-9658-F1E653B3151B}"/>
              </a:ext>
            </a:extLst>
          </p:cNvPr>
          <p:cNvSpPr/>
          <p:nvPr/>
        </p:nvSpPr>
        <p:spPr>
          <a:xfrm rot="5400000">
            <a:off x="3944693" y="7488942"/>
            <a:ext cx="722371" cy="789709"/>
          </a:xfrm>
          <a:prstGeom prst="rightArrow">
            <a:avLst>
              <a:gd name="adj1" fmla="val 34211"/>
              <a:gd name="adj2" fmla="val 50000"/>
            </a:avLst>
          </a:prstGeom>
          <a:solidFill>
            <a:srgbClr val="4D79F5"/>
          </a:solidFill>
          <a:ln w="12700" cap="flat">
            <a:no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Iterated Path Guiding</a:t>
            </a:r>
          </a:p>
        </p:txBody>
      </p:sp>
      <p:sp>
        <p:nvSpPr>
          <p:cNvPr id="19" name="Text Placeholder 4">
            <a:extLst>
              <a:ext uri="{FF2B5EF4-FFF2-40B4-BE49-F238E27FC236}">
                <a16:creationId xmlns:a16="http://schemas.microsoft.com/office/drawing/2014/main" id="{39BFBC23-0463-4C8A-88A7-A5BE3E1930C2}"/>
              </a:ext>
            </a:extLst>
          </p:cNvPr>
          <p:cNvSpPr>
            <a:spLocks noGrp="1"/>
          </p:cNvSpPr>
          <p:nvPr>
            <p:ph type="body" sz="quarter" idx="13"/>
          </p:nvPr>
        </p:nvSpPr>
        <p:spPr>
          <a:xfrm>
            <a:off x="1403350" y="2113279"/>
            <a:ext cx="5892800" cy="833119"/>
          </a:xfrm>
        </p:spPr>
        <p:txBody>
          <a:bodyPr/>
          <a:lstStyle/>
          <a:p>
            <a:pPr algn="ctr"/>
            <a:r>
              <a:rPr lang="en-US" sz="4400" dirty="0"/>
              <a:t>Guiding Distribution:</a:t>
            </a:r>
          </a:p>
        </p:txBody>
      </p:sp>
      <p:sp>
        <p:nvSpPr>
          <p:cNvPr id="23" name="Pfeil: nach rechts 22">
            <a:extLst>
              <a:ext uri="{FF2B5EF4-FFF2-40B4-BE49-F238E27FC236}">
                <a16:creationId xmlns:a16="http://schemas.microsoft.com/office/drawing/2014/main" id="{37657C5C-61EC-479F-86E4-9AE05A5B727D}"/>
              </a:ext>
            </a:extLst>
          </p:cNvPr>
          <p:cNvSpPr/>
          <p:nvPr/>
        </p:nvSpPr>
        <p:spPr>
          <a:xfrm>
            <a:off x="7428892" y="4711544"/>
            <a:ext cx="1036058" cy="789709"/>
          </a:xfrm>
          <a:prstGeom prst="rightArrow">
            <a:avLst>
              <a:gd name="adj1" fmla="val 34211"/>
              <a:gd name="adj2" fmla="val 50000"/>
            </a:avLst>
          </a:prstGeom>
          <a:solidFill>
            <a:srgbClr val="4D79F5"/>
          </a:solidFill>
          <a:ln w="12700" cap="flat">
            <a:no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24" name="Grafik 23">
            <a:extLst>
              <a:ext uri="{FF2B5EF4-FFF2-40B4-BE49-F238E27FC236}">
                <a16:creationId xmlns:a16="http://schemas.microsoft.com/office/drawing/2014/main" id="{4B76FC19-03FA-4B77-B1B0-6D28C4672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2340" y="2946400"/>
            <a:ext cx="13159740" cy="9869805"/>
          </a:xfrm>
          <a:prstGeom prst="rect">
            <a:avLst/>
          </a:prstGeom>
          <a:effectLst>
            <a:outerShdw blurRad="50800" dist="38100" dir="2700000" algn="tl" rotWithShape="0">
              <a:prstClr val="black">
                <a:alpha val="40000"/>
              </a:prstClr>
            </a:outerShdw>
          </a:effectLst>
        </p:spPr>
      </p:pic>
      <p:grpSp>
        <p:nvGrpSpPr>
          <p:cNvPr id="4" name="Gruppieren 3">
            <a:extLst>
              <a:ext uri="{FF2B5EF4-FFF2-40B4-BE49-F238E27FC236}">
                <a16:creationId xmlns:a16="http://schemas.microsoft.com/office/drawing/2014/main" id="{A29277A3-DCA2-4D73-8A1D-B7DD4B0AC175}"/>
              </a:ext>
            </a:extLst>
          </p:cNvPr>
          <p:cNvGrpSpPr/>
          <p:nvPr/>
        </p:nvGrpSpPr>
        <p:grpSpPr>
          <a:xfrm>
            <a:off x="1367388" y="8244982"/>
            <a:ext cx="5853592" cy="5077382"/>
            <a:chOff x="1367388" y="8244982"/>
            <a:chExt cx="5853592" cy="5077382"/>
          </a:xfrm>
        </p:grpSpPr>
        <p:pic>
          <p:nvPicPr>
            <p:cNvPr id="27" name="Grafik 26">
              <a:extLst>
                <a:ext uri="{FF2B5EF4-FFF2-40B4-BE49-F238E27FC236}">
                  <a16:creationId xmlns:a16="http://schemas.microsoft.com/office/drawing/2014/main" id="{7E1C5A47-532B-4602-AA0B-734E4BF95F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62700">
              <a:off x="1913828" y="10228558"/>
              <a:ext cx="3093806" cy="3093806"/>
            </a:xfrm>
            <a:prstGeom prst="rect">
              <a:avLst/>
            </a:prstGeom>
          </p:spPr>
        </p:pic>
        <p:sp>
          <p:nvSpPr>
            <p:cNvPr id="28" name="Rechteck 27">
              <a:extLst>
                <a:ext uri="{FF2B5EF4-FFF2-40B4-BE49-F238E27FC236}">
                  <a16:creationId xmlns:a16="http://schemas.microsoft.com/office/drawing/2014/main" id="{A45B084C-6DD8-4CC5-B4D5-892456BE707A}"/>
                </a:ext>
              </a:extLst>
            </p:cNvPr>
            <p:cNvSpPr/>
            <p:nvPr/>
          </p:nvSpPr>
          <p:spPr>
            <a:xfrm>
              <a:off x="1367388" y="11584889"/>
              <a:ext cx="5853592" cy="1194188"/>
            </a:xfrm>
            <a:prstGeom prst="rect">
              <a:avLst/>
            </a:prstGeom>
            <a:gradFill>
              <a:gsLst>
                <a:gs pos="0">
                  <a:schemeClr val="tx2"/>
                </a:gs>
                <a:gs pos="100000">
                  <a:schemeClr val="bg1"/>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29" name="Textplatzhalter 3">
                  <a:extLst>
                    <a:ext uri="{FF2B5EF4-FFF2-40B4-BE49-F238E27FC236}">
                      <a16:creationId xmlns:a16="http://schemas.microsoft.com/office/drawing/2014/main" id="{6329B89F-26C3-44D3-98F2-6A0F33FC9841}"/>
                    </a:ext>
                  </a:extLst>
                </p:cNvPr>
                <p:cNvSpPr txBox="1">
                  <a:spLocks/>
                </p:cNvSpPr>
                <p:nvPr/>
              </p:nvSpPr>
              <p:spPr>
                <a:xfrm>
                  <a:off x="2284359" y="8244982"/>
                  <a:ext cx="2879583" cy="165905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5"/>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a:solidFill>
                            <a:schemeClr val="accent2"/>
                          </a:solidFill>
                          <a:latin typeface="Cambria Math" panose="02040503050406030204" pitchFamily="18" charset="0"/>
                        </a:rPr>
                        <m:t>𝐿</m:t>
                      </m:r>
                      <m:d>
                        <m:dPr>
                          <m:ctrlPr>
                            <a:rPr lang="de-CH" sz="6000" i="1">
                              <a:solidFill>
                                <a:schemeClr val="accent2"/>
                              </a:solidFill>
                              <a:latin typeface="Cambria Math" panose="02040503050406030204" pitchFamily="18" charset="0"/>
                            </a:rPr>
                          </m:ctrlPr>
                        </m:dPr>
                        <m:e>
                          <m:r>
                            <a:rPr lang="de-CH" sz="6000" i="1">
                              <a:solidFill>
                                <a:schemeClr val="accent2"/>
                              </a:solidFill>
                              <a:latin typeface="Cambria Math" panose="02040503050406030204" pitchFamily="18" charset="0"/>
                            </a:rPr>
                            <m:t>𝑥</m:t>
                          </m:r>
                          <m:r>
                            <a:rPr lang="de-CH" sz="6000" i="1">
                              <a:solidFill>
                                <a:schemeClr val="accent2"/>
                              </a:solidFill>
                              <a:latin typeface="Cambria Math" panose="02040503050406030204" pitchFamily="18" charset="0"/>
                            </a:rPr>
                            <m:t>,</m:t>
                          </m:r>
                          <m:sSub>
                            <m:sSubPr>
                              <m:ctrlPr>
                                <a:rPr lang="de-CH" sz="6000" i="1">
                                  <a:solidFill>
                                    <a:schemeClr val="accent2"/>
                                  </a:solidFill>
                                  <a:latin typeface="Cambria Math" panose="02040503050406030204" pitchFamily="18" charset="0"/>
                                  <a:ea typeface="Cambria Math" panose="02040503050406030204" pitchFamily="18" charset="0"/>
                                </a:rPr>
                              </m:ctrlPr>
                            </m:sSubPr>
                            <m:e>
                              <m:r>
                                <a:rPr lang="de-CH" sz="6000" i="1">
                                  <a:solidFill>
                                    <a:schemeClr val="accent2"/>
                                  </a:solidFill>
                                  <a:latin typeface="Cambria Math" panose="02040503050406030204" pitchFamily="18" charset="0"/>
                                  <a:ea typeface="Cambria Math" panose="02040503050406030204" pitchFamily="18" charset="0"/>
                                </a:rPr>
                                <m:t>𝜔</m:t>
                              </m:r>
                            </m:e>
                            <m:sub>
                              <m:r>
                                <a:rPr lang="de-CH" sz="6000" i="1">
                                  <a:solidFill>
                                    <a:schemeClr val="accent2"/>
                                  </a:solidFill>
                                  <a:latin typeface="Cambria Math" panose="02040503050406030204" pitchFamily="18" charset="0"/>
                                  <a:ea typeface="Cambria Math" panose="02040503050406030204" pitchFamily="18" charset="0"/>
                                </a:rPr>
                                <m:t>𝑖</m:t>
                              </m:r>
                            </m:sub>
                          </m:sSub>
                        </m:e>
                      </m:d>
                    </m:oMath>
                  </a14:m>
                  <a:endParaRPr lang="en-US" sz="6000" dirty="0"/>
                </a:p>
              </p:txBody>
            </p:sp>
          </mc:Choice>
          <mc:Fallback xmlns="">
            <p:sp>
              <p:nvSpPr>
                <p:cNvPr id="29" name="Textplatzhalter 3">
                  <a:extLst>
                    <a:ext uri="{FF2B5EF4-FFF2-40B4-BE49-F238E27FC236}">
                      <a16:creationId xmlns:a16="http://schemas.microsoft.com/office/drawing/2014/main" id="{6329B89F-26C3-44D3-98F2-6A0F33FC9841}"/>
                    </a:ext>
                  </a:extLst>
                </p:cNvPr>
                <p:cNvSpPr txBox="1">
                  <a:spLocks noRot="1" noChangeAspect="1" noMove="1" noResize="1" noEditPoints="1" noAdjustHandles="1" noChangeArrowheads="1" noChangeShapeType="1" noTextEdit="1"/>
                </p:cNvSpPr>
                <p:nvPr/>
              </p:nvSpPr>
              <p:spPr>
                <a:xfrm>
                  <a:off x="2284359" y="8244982"/>
                  <a:ext cx="2879583" cy="1659053"/>
                </a:xfrm>
                <a:prstGeom prst="rect">
                  <a:avLst/>
                </a:prstGeom>
                <a:blipFill>
                  <a:blip r:embed="rId6"/>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30" name="Textplatzhalter 1">
              <a:extLst>
                <a:ext uri="{FF2B5EF4-FFF2-40B4-BE49-F238E27FC236}">
                  <a16:creationId xmlns:a16="http://schemas.microsoft.com/office/drawing/2014/main" id="{310FF79E-2615-4BB3-862C-D624896CB4C2}"/>
                </a:ext>
              </a:extLst>
            </p:cNvPr>
            <p:cNvSpPr txBox="1">
              <a:spLocks/>
            </p:cNvSpPr>
            <p:nvPr/>
          </p:nvSpPr>
          <p:spPr>
            <a:xfrm>
              <a:off x="2809981" y="9413431"/>
              <a:ext cx="1981476" cy="75362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marL="0" marR="0" indent="0" algn="l" defTabSz="82550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r>
                <a:rPr lang="en-US" sz="4000" dirty="0">
                  <a:solidFill>
                    <a:schemeClr val="accent2"/>
                  </a:solidFill>
                </a:rPr>
                <a:t>Incident</a:t>
              </a:r>
              <a:endParaRPr lang="en-US" sz="5400" dirty="0">
                <a:solidFill>
                  <a:schemeClr val="accent2"/>
                </a:solidFill>
              </a:endParaRPr>
            </a:p>
          </p:txBody>
        </p:sp>
        <p:cxnSp>
          <p:nvCxnSpPr>
            <p:cNvPr id="31" name="Gerade Verbindung mit Pfeil 30">
              <a:extLst>
                <a:ext uri="{FF2B5EF4-FFF2-40B4-BE49-F238E27FC236}">
                  <a16:creationId xmlns:a16="http://schemas.microsoft.com/office/drawing/2014/main" id="{EED585DA-FF30-41C7-9E24-F00151EDFD0A}"/>
                </a:ext>
              </a:extLst>
            </p:cNvPr>
            <p:cNvCxnSpPr>
              <a:cxnSpLocks/>
            </p:cNvCxnSpPr>
            <p:nvPr/>
          </p:nvCxnSpPr>
          <p:spPr>
            <a:xfrm>
              <a:off x="3509803" y="11584889"/>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32" name="Textplatzhalter 3">
                  <a:extLst>
                    <a:ext uri="{FF2B5EF4-FFF2-40B4-BE49-F238E27FC236}">
                      <a16:creationId xmlns:a16="http://schemas.microsoft.com/office/drawing/2014/main" id="{F73E1400-2FB9-4284-882A-076EE9687FB9}"/>
                    </a:ext>
                  </a:extLst>
                </p:cNvPr>
                <p:cNvSpPr txBox="1">
                  <a:spLocks/>
                </p:cNvSpPr>
                <p:nvPr/>
              </p:nvSpPr>
              <p:spPr>
                <a:xfrm>
                  <a:off x="3110939" y="11290212"/>
                  <a:ext cx="621403" cy="118108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5"/>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32" name="Textplatzhalter 3">
                  <a:extLst>
                    <a:ext uri="{FF2B5EF4-FFF2-40B4-BE49-F238E27FC236}">
                      <a16:creationId xmlns:a16="http://schemas.microsoft.com/office/drawing/2014/main" id="{F73E1400-2FB9-4284-882A-076EE9687FB9}"/>
                    </a:ext>
                  </a:extLst>
                </p:cNvPr>
                <p:cNvSpPr txBox="1">
                  <a:spLocks noRot="1" noChangeAspect="1" noMove="1" noResize="1" noEditPoints="1" noAdjustHandles="1" noChangeArrowheads="1" noChangeShapeType="1" noTextEdit="1"/>
                </p:cNvSpPr>
                <p:nvPr/>
              </p:nvSpPr>
              <p:spPr>
                <a:xfrm>
                  <a:off x="3110939" y="11290212"/>
                  <a:ext cx="621403" cy="1181084"/>
                </a:xfrm>
                <a:prstGeom prst="rect">
                  <a:avLst/>
                </a:prstGeom>
                <a:blipFill>
                  <a:blip r:embed="rId7"/>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42" name="Rechteck: abgerundete Ecken 41">
              <a:extLst>
                <a:ext uri="{FF2B5EF4-FFF2-40B4-BE49-F238E27FC236}">
                  <a16:creationId xmlns:a16="http://schemas.microsoft.com/office/drawing/2014/main" id="{2C31A881-E89B-4DCF-A6D7-08436EDF303A}"/>
                </a:ext>
              </a:extLst>
            </p:cNvPr>
            <p:cNvSpPr/>
            <p:nvPr/>
          </p:nvSpPr>
          <p:spPr>
            <a:xfrm>
              <a:off x="1367388" y="8463899"/>
              <a:ext cx="5853592" cy="4315177"/>
            </a:xfrm>
            <a:prstGeom prst="roundRect">
              <a:avLst>
                <a:gd name="adj" fmla="val 0"/>
              </a:avLst>
            </a:prstGeom>
            <a:noFill/>
            <a:ln w="136525" cap="flat">
              <a:solidFill>
                <a:srgbClr val="4D79F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sp>
        <p:nvSpPr>
          <p:cNvPr id="6" name="Textplatzhalter 5">
            <a:extLst>
              <a:ext uri="{FF2B5EF4-FFF2-40B4-BE49-F238E27FC236}">
                <a16:creationId xmlns:a16="http://schemas.microsoft.com/office/drawing/2014/main" id="{86C7E6A3-F31D-402C-9B80-586F6310B8E4}"/>
              </a:ext>
            </a:extLst>
          </p:cNvPr>
          <p:cNvSpPr>
            <a:spLocks noGrp="1"/>
          </p:cNvSpPr>
          <p:nvPr>
            <p:ph type="body" sz="quarter" idx="13"/>
          </p:nvPr>
        </p:nvSpPr>
        <p:spPr/>
        <p:txBody>
          <a:bodyPr/>
          <a:lstStyle/>
          <a:p>
            <a:endParaRPr lang="en-US"/>
          </a:p>
        </p:txBody>
      </p:sp>
      <p:sp>
        <p:nvSpPr>
          <p:cNvPr id="49" name="Text Placeholder 4">
            <a:extLst>
              <a:ext uri="{FF2B5EF4-FFF2-40B4-BE49-F238E27FC236}">
                <a16:creationId xmlns:a16="http://schemas.microsoft.com/office/drawing/2014/main" id="{ECE56F50-65DE-4352-94DF-111BD233AAEF}"/>
              </a:ext>
            </a:extLst>
          </p:cNvPr>
          <p:cNvSpPr>
            <a:spLocks noGrp="1"/>
          </p:cNvSpPr>
          <p:nvPr>
            <p:ph type="body" sz="quarter" idx="13"/>
          </p:nvPr>
        </p:nvSpPr>
        <p:spPr>
          <a:xfrm>
            <a:off x="12063730" y="1417320"/>
            <a:ext cx="5892800" cy="1590040"/>
          </a:xfrm>
        </p:spPr>
        <p:txBody>
          <a:bodyPr/>
          <a:lstStyle/>
          <a:p>
            <a:pPr algn="ctr"/>
            <a:r>
              <a:rPr lang="en-US" sz="4400" dirty="0"/>
              <a:t>Iteration 1:</a:t>
            </a:r>
          </a:p>
          <a:p>
            <a:pPr algn="ctr"/>
            <a:r>
              <a:rPr lang="en-US" sz="4400" dirty="0"/>
              <a:t>4 Samples Per Pixel</a:t>
            </a:r>
          </a:p>
        </p:txBody>
      </p:sp>
      <p:sp>
        <p:nvSpPr>
          <p:cNvPr id="2" name="Slide Number Placeholder 1">
            <a:extLst>
              <a:ext uri="{FF2B5EF4-FFF2-40B4-BE49-F238E27FC236}">
                <a16:creationId xmlns:a16="http://schemas.microsoft.com/office/drawing/2014/main" id="{4C537A1B-32D6-4F4C-B17E-D9E61C649C5B}"/>
              </a:ext>
            </a:extLst>
          </p:cNvPr>
          <p:cNvSpPr>
            <a:spLocks noGrp="1"/>
          </p:cNvSpPr>
          <p:nvPr>
            <p:ph type="sldNum" sz="quarter" idx="2"/>
          </p:nvPr>
        </p:nvSpPr>
        <p:spPr/>
        <p:txBody>
          <a:bodyPr/>
          <a:lstStyle/>
          <a:p>
            <a:fld id="{86CB4B4D-7CA3-9044-876B-883B54F8677D}" type="slidenum">
              <a:rPr lang="en-US" smtClean="0"/>
              <a:t>22</a:t>
            </a:fld>
            <a:endParaRPr lang="en-US"/>
          </a:p>
        </p:txBody>
      </p:sp>
      <p:grpSp>
        <p:nvGrpSpPr>
          <p:cNvPr id="41" name="Gruppieren 40">
            <a:extLst>
              <a:ext uri="{FF2B5EF4-FFF2-40B4-BE49-F238E27FC236}">
                <a16:creationId xmlns:a16="http://schemas.microsoft.com/office/drawing/2014/main" id="{AEAE0AE8-3C4D-4F5B-B328-7DC30D770542}"/>
              </a:ext>
            </a:extLst>
          </p:cNvPr>
          <p:cNvGrpSpPr/>
          <p:nvPr/>
        </p:nvGrpSpPr>
        <p:grpSpPr>
          <a:xfrm>
            <a:off x="1379085" y="2759957"/>
            <a:ext cx="5853592" cy="4588945"/>
            <a:chOff x="1379085" y="2759957"/>
            <a:chExt cx="5853592" cy="4588945"/>
          </a:xfrm>
        </p:grpSpPr>
        <p:pic>
          <p:nvPicPr>
            <p:cNvPr id="43" name="Grafik 42">
              <a:extLst>
                <a:ext uri="{FF2B5EF4-FFF2-40B4-BE49-F238E27FC236}">
                  <a16:creationId xmlns:a16="http://schemas.microsoft.com/office/drawing/2014/main" id="{A21892D8-C893-4D1B-B2FB-949890FFD2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62700">
              <a:off x="2309768" y="4821619"/>
              <a:ext cx="2527282" cy="2527283"/>
            </a:xfrm>
            <a:prstGeom prst="rect">
              <a:avLst/>
            </a:prstGeom>
          </p:spPr>
        </p:pic>
        <p:sp>
          <p:nvSpPr>
            <p:cNvPr id="44" name="Rechteck 43">
              <a:extLst>
                <a:ext uri="{FF2B5EF4-FFF2-40B4-BE49-F238E27FC236}">
                  <a16:creationId xmlns:a16="http://schemas.microsoft.com/office/drawing/2014/main" id="{62D0F05F-5AA4-4130-A939-DA7EB3DD0F1E}"/>
                </a:ext>
              </a:extLst>
            </p:cNvPr>
            <p:cNvSpPr/>
            <p:nvPr/>
          </p:nvSpPr>
          <p:spPr>
            <a:xfrm>
              <a:off x="1379085" y="6099864"/>
              <a:ext cx="5853592" cy="1194188"/>
            </a:xfrm>
            <a:prstGeom prst="rect">
              <a:avLst/>
            </a:prstGeom>
            <a:gradFill>
              <a:gsLst>
                <a:gs pos="0">
                  <a:schemeClr val="tx2"/>
                </a:gs>
                <a:gs pos="100000">
                  <a:schemeClr val="bg1"/>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45" name="Textplatzhalter 3">
                  <a:extLst>
                    <a:ext uri="{FF2B5EF4-FFF2-40B4-BE49-F238E27FC236}">
                      <a16:creationId xmlns:a16="http://schemas.microsoft.com/office/drawing/2014/main" id="{97CB7F42-B9A7-4EA2-9546-EE7C80856845}"/>
                    </a:ext>
                  </a:extLst>
                </p:cNvPr>
                <p:cNvSpPr txBox="1">
                  <a:spLocks/>
                </p:cNvSpPr>
                <p:nvPr/>
              </p:nvSpPr>
              <p:spPr>
                <a:xfrm>
                  <a:off x="2296056" y="2759957"/>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5"/>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a:solidFill>
                            <a:schemeClr val="accent2"/>
                          </a:solidFill>
                          <a:latin typeface="Cambria Math" panose="02040503050406030204" pitchFamily="18" charset="0"/>
                        </a:rPr>
                        <m:t>𝐿</m:t>
                      </m:r>
                      <m:d>
                        <m:dPr>
                          <m:ctrlPr>
                            <a:rPr lang="de-CH" sz="6000" i="1">
                              <a:solidFill>
                                <a:schemeClr val="accent2"/>
                              </a:solidFill>
                              <a:latin typeface="Cambria Math" panose="02040503050406030204" pitchFamily="18" charset="0"/>
                            </a:rPr>
                          </m:ctrlPr>
                        </m:dPr>
                        <m:e>
                          <m:r>
                            <a:rPr lang="de-CH" sz="6000" i="1">
                              <a:solidFill>
                                <a:schemeClr val="accent2"/>
                              </a:solidFill>
                              <a:latin typeface="Cambria Math" panose="02040503050406030204" pitchFamily="18" charset="0"/>
                            </a:rPr>
                            <m:t>𝑥</m:t>
                          </m:r>
                          <m:r>
                            <a:rPr lang="de-CH" sz="6000" i="1">
                              <a:solidFill>
                                <a:schemeClr val="accent2"/>
                              </a:solidFill>
                              <a:latin typeface="Cambria Math" panose="02040503050406030204" pitchFamily="18" charset="0"/>
                            </a:rPr>
                            <m:t>,</m:t>
                          </m:r>
                          <m:sSub>
                            <m:sSubPr>
                              <m:ctrlPr>
                                <a:rPr lang="de-CH" sz="6000" i="1">
                                  <a:solidFill>
                                    <a:schemeClr val="accent2"/>
                                  </a:solidFill>
                                  <a:latin typeface="Cambria Math" panose="02040503050406030204" pitchFamily="18" charset="0"/>
                                  <a:ea typeface="Cambria Math" panose="02040503050406030204" pitchFamily="18" charset="0"/>
                                </a:rPr>
                              </m:ctrlPr>
                            </m:sSubPr>
                            <m:e>
                              <m:r>
                                <a:rPr lang="de-CH" sz="6000" i="1">
                                  <a:solidFill>
                                    <a:schemeClr val="accent2"/>
                                  </a:solidFill>
                                  <a:latin typeface="Cambria Math" panose="02040503050406030204" pitchFamily="18" charset="0"/>
                                  <a:ea typeface="Cambria Math" panose="02040503050406030204" pitchFamily="18" charset="0"/>
                                </a:rPr>
                                <m:t>𝜔</m:t>
                              </m:r>
                            </m:e>
                            <m:sub>
                              <m:r>
                                <a:rPr lang="de-CH" sz="6000" i="1">
                                  <a:solidFill>
                                    <a:schemeClr val="accent2"/>
                                  </a:solidFill>
                                  <a:latin typeface="Cambria Math" panose="02040503050406030204" pitchFamily="18" charset="0"/>
                                  <a:ea typeface="Cambria Math" panose="02040503050406030204" pitchFamily="18" charset="0"/>
                                </a:rPr>
                                <m:t>𝑖</m:t>
                              </m:r>
                            </m:sub>
                          </m:sSub>
                        </m:e>
                      </m:d>
                    </m:oMath>
                  </a14:m>
                  <a:endParaRPr lang="en-US" sz="6000" dirty="0"/>
                </a:p>
              </p:txBody>
            </p:sp>
          </mc:Choice>
          <mc:Fallback xmlns="">
            <p:sp>
              <p:nvSpPr>
                <p:cNvPr id="45" name="Textplatzhalter 3">
                  <a:extLst>
                    <a:ext uri="{FF2B5EF4-FFF2-40B4-BE49-F238E27FC236}">
                      <a16:creationId xmlns:a16="http://schemas.microsoft.com/office/drawing/2014/main" id="{97CB7F42-B9A7-4EA2-9546-EE7C80856845}"/>
                    </a:ext>
                  </a:extLst>
                </p:cNvPr>
                <p:cNvSpPr txBox="1">
                  <a:spLocks noRot="1" noChangeAspect="1" noMove="1" noResize="1" noEditPoints="1" noAdjustHandles="1" noChangeArrowheads="1" noChangeShapeType="1" noTextEdit="1"/>
                </p:cNvSpPr>
                <p:nvPr/>
              </p:nvSpPr>
              <p:spPr>
                <a:xfrm>
                  <a:off x="2296056" y="2759957"/>
                  <a:ext cx="2879583" cy="1659054"/>
                </a:xfrm>
                <a:prstGeom prst="rect">
                  <a:avLst/>
                </a:prstGeom>
                <a:blipFill>
                  <a:blip r:embed="rId9"/>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46" name="Textplatzhalter 1">
              <a:extLst>
                <a:ext uri="{FF2B5EF4-FFF2-40B4-BE49-F238E27FC236}">
                  <a16:creationId xmlns:a16="http://schemas.microsoft.com/office/drawing/2014/main" id="{D71FE7A5-1A90-44CC-AC72-3D7E334BB119}"/>
                </a:ext>
              </a:extLst>
            </p:cNvPr>
            <p:cNvSpPr txBox="1">
              <a:spLocks/>
            </p:cNvSpPr>
            <p:nvPr/>
          </p:nvSpPr>
          <p:spPr>
            <a:xfrm>
              <a:off x="2821678" y="3928406"/>
              <a:ext cx="1981476" cy="75362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marL="0" marR="0" indent="0" algn="l" defTabSz="82550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r>
                <a:rPr lang="en-US" sz="4000" dirty="0">
                  <a:solidFill>
                    <a:schemeClr val="accent2"/>
                  </a:solidFill>
                </a:rPr>
                <a:t>Incident</a:t>
              </a:r>
              <a:endParaRPr lang="en-US" sz="5400" dirty="0">
                <a:solidFill>
                  <a:schemeClr val="accent2"/>
                </a:solidFill>
              </a:endParaRPr>
            </a:p>
          </p:txBody>
        </p:sp>
        <p:cxnSp>
          <p:nvCxnSpPr>
            <p:cNvPr id="47" name="Gerade Verbindung mit Pfeil 46">
              <a:extLst>
                <a:ext uri="{FF2B5EF4-FFF2-40B4-BE49-F238E27FC236}">
                  <a16:creationId xmlns:a16="http://schemas.microsoft.com/office/drawing/2014/main" id="{AB5A6F65-FA16-4A45-883B-50BFEC0EB142}"/>
                </a:ext>
              </a:extLst>
            </p:cNvPr>
            <p:cNvCxnSpPr>
              <a:cxnSpLocks/>
            </p:cNvCxnSpPr>
            <p:nvPr/>
          </p:nvCxnSpPr>
          <p:spPr>
            <a:xfrm>
              <a:off x="3521500" y="6099864"/>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48" name="Textplatzhalter 3">
                  <a:extLst>
                    <a:ext uri="{FF2B5EF4-FFF2-40B4-BE49-F238E27FC236}">
                      <a16:creationId xmlns:a16="http://schemas.microsoft.com/office/drawing/2014/main" id="{2BB6250E-5EC0-45EF-BF40-1244BC0D9739}"/>
                    </a:ext>
                  </a:extLst>
                </p:cNvPr>
                <p:cNvSpPr txBox="1">
                  <a:spLocks/>
                </p:cNvSpPr>
                <p:nvPr/>
              </p:nvSpPr>
              <p:spPr>
                <a:xfrm>
                  <a:off x="3122636" y="5805188"/>
                  <a:ext cx="621403" cy="118108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5"/>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48" name="Textplatzhalter 3">
                  <a:extLst>
                    <a:ext uri="{FF2B5EF4-FFF2-40B4-BE49-F238E27FC236}">
                      <a16:creationId xmlns:a16="http://schemas.microsoft.com/office/drawing/2014/main" id="{2BB6250E-5EC0-45EF-BF40-1244BC0D9739}"/>
                    </a:ext>
                  </a:extLst>
                </p:cNvPr>
                <p:cNvSpPr txBox="1">
                  <a:spLocks noRot="1" noChangeAspect="1" noMove="1" noResize="1" noEditPoints="1" noAdjustHandles="1" noChangeArrowheads="1" noChangeShapeType="1" noTextEdit="1"/>
                </p:cNvSpPr>
                <p:nvPr/>
              </p:nvSpPr>
              <p:spPr>
                <a:xfrm>
                  <a:off x="3122636" y="5805188"/>
                  <a:ext cx="621403" cy="1181084"/>
                </a:xfrm>
                <a:prstGeom prst="rect">
                  <a:avLst/>
                </a:prstGeom>
                <a:blipFill>
                  <a:blip r:embed="rId10"/>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50" name="Rechteck: abgerundete Ecken 49">
              <a:extLst>
                <a:ext uri="{FF2B5EF4-FFF2-40B4-BE49-F238E27FC236}">
                  <a16:creationId xmlns:a16="http://schemas.microsoft.com/office/drawing/2014/main" id="{6250EE2B-C001-435B-9397-698BA8F056B0}"/>
                </a:ext>
              </a:extLst>
            </p:cNvPr>
            <p:cNvSpPr/>
            <p:nvPr/>
          </p:nvSpPr>
          <p:spPr>
            <a:xfrm>
              <a:off x="1379085" y="2978875"/>
              <a:ext cx="5853592" cy="4315177"/>
            </a:xfrm>
            <a:prstGeom prst="roundRect">
              <a:avLst>
                <a:gd name="adj" fmla="val 0"/>
              </a:avLst>
            </a:prstGeom>
            <a:noFill/>
            <a:ln w="136525" cap="flat">
              <a:solidFill>
                <a:srgbClr val="4D79F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spTree>
    <p:extLst>
      <p:ext uri="{BB962C8B-B14F-4D97-AF65-F5344CB8AC3E}">
        <p14:creationId xmlns:p14="http://schemas.microsoft.com/office/powerpoint/2010/main" val="3540491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9F901656-E042-4EA9-AADA-EBE53133EC4F}"/>
              </a:ext>
            </a:extLst>
          </p:cNvPr>
          <p:cNvGrpSpPr/>
          <p:nvPr/>
        </p:nvGrpSpPr>
        <p:grpSpPr>
          <a:xfrm>
            <a:off x="1367385" y="2759419"/>
            <a:ext cx="5853592" cy="5077382"/>
            <a:chOff x="1367388" y="8244982"/>
            <a:chExt cx="5853592" cy="5077382"/>
          </a:xfrm>
        </p:grpSpPr>
        <p:pic>
          <p:nvPicPr>
            <p:cNvPr id="17" name="Grafik 16">
              <a:extLst>
                <a:ext uri="{FF2B5EF4-FFF2-40B4-BE49-F238E27FC236}">
                  <a16:creationId xmlns:a16="http://schemas.microsoft.com/office/drawing/2014/main" id="{56B51A40-B4C1-40AD-9671-B39F15D9A4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62700">
              <a:off x="1913828" y="10228558"/>
              <a:ext cx="3093806" cy="3093806"/>
            </a:xfrm>
            <a:prstGeom prst="rect">
              <a:avLst/>
            </a:prstGeom>
          </p:spPr>
        </p:pic>
        <p:sp>
          <p:nvSpPr>
            <p:cNvPr id="18" name="Rechteck 17">
              <a:extLst>
                <a:ext uri="{FF2B5EF4-FFF2-40B4-BE49-F238E27FC236}">
                  <a16:creationId xmlns:a16="http://schemas.microsoft.com/office/drawing/2014/main" id="{04DB3A8D-F691-43D5-A723-8CC8518D9758}"/>
                </a:ext>
              </a:extLst>
            </p:cNvPr>
            <p:cNvSpPr/>
            <p:nvPr/>
          </p:nvSpPr>
          <p:spPr>
            <a:xfrm>
              <a:off x="1367388" y="11584889"/>
              <a:ext cx="5853592" cy="1194188"/>
            </a:xfrm>
            <a:prstGeom prst="rect">
              <a:avLst/>
            </a:prstGeom>
            <a:gradFill>
              <a:gsLst>
                <a:gs pos="0">
                  <a:schemeClr val="tx2"/>
                </a:gs>
                <a:gs pos="100000">
                  <a:schemeClr val="bg1"/>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19" name="Textplatzhalter 3">
                  <a:extLst>
                    <a:ext uri="{FF2B5EF4-FFF2-40B4-BE49-F238E27FC236}">
                      <a16:creationId xmlns:a16="http://schemas.microsoft.com/office/drawing/2014/main" id="{69E3EDFA-8B77-49F9-9CC5-BD0A088B5F0A}"/>
                    </a:ext>
                  </a:extLst>
                </p:cNvPr>
                <p:cNvSpPr txBox="1">
                  <a:spLocks/>
                </p:cNvSpPr>
                <p:nvPr/>
              </p:nvSpPr>
              <p:spPr>
                <a:xfrm>
                  <a:off x="2284359" y="8244982"/>
                  <a:ext cx="2879583" cy="165905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a:solidFill>
                            <a:schemeClr val="accent2"/>
                          </a:solidFill>
                          <a:latin typeface="Cambria Math" panose="02040503050406030204" pitchFamily="18" charset="0"/>
                        </a:rPr>
                        <m:t>𝐿</m:t>
                      </m:r>
                      <m:d>
                        <m:dPr>
                          <m:ctrlPr>
                            <a:rPr lang="de-CH" sz="6000" i="1">
                              <a:solidFill>
                                <a:schemeClr val="accent2"/>
                              </a:solidFill>
                              <a:latin typeface="Cambria Math" panose="02040503050406030204" pitchFamily="18" charset="0"/>
                            </a:rPr>
                          </m:ctrlPr>
                        </m:dPr>
                        <m:e>
                          <m:r>
                            <a:rPr lang="de-CH" sz="6000" i="1">
                              <a:solidFill>
                                <a:schemeClr val="accent2"/>
                              </a:solidFill>
                              <a:latin typeface="Cambria Math" panose="02040503050406030204" pitchFamily="18" charset="0"/>
                            </a:rPr>
                            <m:t>𝑥</m:t>
                          </m:r>
                          <m:r>
                            <a:rPr lang="de-CH" sz="6000" i="1">
                              <a:solidFill>
                                <a:schemeClr val="accent2"/>
                              </a:solidFill>
                              <a:latin typeface="Cambria Math" panose="02040503050406030204" pitchFamily="18" charset="0"/>
                            </a:rPr>
                            <m:t>,</m:t>
                          </m:r>
                          <m:sSub>
                            <m:sSubPr>
                              <m:ctrlPr>
                                <a:rPr lang="de-CH" sz="6000" i="1">
                                  <a:solidFill>
                                    <a:schemeClr val="accent2"/>
                                  </a:solidFill>
                                  <a:latin typeface="Cambria Math" panose="02040503050406030204" pitchFamily="18" charset="0"/>
                                  <a:ea typeface="Cambria Math" panose="02040503050406030204" pitchFamily="18" charset="0"/>
                                </a:rPr>
                              </m:ctrlPr>
                            </m:sSubPr>
                            <m:e>
                              <m:r>
                                <a:rPr lang="de-CH" sz="6000" i="1">
                                  <a:solidFill>
                                    <a:schemeClr val="accent2"/>
                                  </a:solidFill>
                                  <a:latin typeface="Cambria Math" panose="02040503050406030204" pitchFamily="18" charset="0"/>
                                  <a:ea typeface="Cambria Math" panose="02040503050406030204" pitchFamily="18" charset="0"/>
                                </a:rPr>
                                <m:t>𝜔</m:t>
                              </m:r>
                            </m:e>
                            <m:sub>
                              <m:r>
                                <a:rPr lang="de-CH" sz="6000" i="1">
                                  <a:solidFill>
                                    <a:schemeClr val="accent2"/>
                                  </a:solidFill>
                                  <a:latin typeface="Cambria Math" panose="02040503050406030204" pitchFamily="18" charset="0"/>
                                  <a:ea typeface="Cambria Math" panose="02040503050406030204" pitchFamily="18" charset="0"/>
                                </a:rPr>
                                <m:t>𝑖</m:t>
                              </m:r>
                            </m:sub>
                          </m:sSub>
                        </m:e>
                      </m:d>
                    </m:oMath>
                  </a14:m>
                  <a:endParaRPr lang="en-US" sz="6000" dirty="0"/>
                </a:p>
              </p:txBody>
            </p:sp>
          </mc:Choice>
          <mc:Fallback xmlns="">
            <p:sp>
              <p:nvSpPr>
                <p:cNvPr id="19" name="Textplatzhalter 3">
                  <a:extLst>
                    <a:ext uri="{FF2B5EF4-FFF2-40B4-BE49-F238E27FC236}">
                      <a16:creationId xmlns:a16="http://schemas.microsoft.com/office/drawing/2014/main" id="{69E3EDFA-8B77-49F9-9CC5-BD0A088B5F0A}"/>
                    </a:ext>
                  </a:extLst>
                </p:cNvPr>
                <p:cNvSpPr txBox="1">
                  <a:spLocks noRot="1" noChangeAspect="1" noMove="1" noResize="1" noEditPoints="1" noAdjustHandles="1" noChangeArrowheads="1" noChangeShapeType="1" noTextEdit="1"/>
                </p:cNvSpPr>
                <p:nvPr/>
              </p:nvSpPr>
              <p:spPr>
                <a:xfrm>
                  <a:off x="2284359" y="8244982"/>
                  <a:ext cx="2879583" cy="1659053"/>
                </a:xfrm>
                <a:prstGeom prst="rect">
                  <a:avLst/>
                </a:prstGeom>
                <a:blipFill>
                  <a:blip r:embed="rId5"/>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20" name="Textplatzhalter 1">
              <a:extLst>
                <a:ext uri="{FF2B5EF4-FFF2-40B4-BE49-F238E27FC236}">
                  <a16:creationId xmlns:a16="http://schemas.microsoft.com/office/drawing/2014/main" id="{49FB7D25-9205-40BC-834C-DE586EA7BBB5}"/>
                </a:ext>
              </a:extLst>
            </p:cNvPr>
            <p:cNvSpPr txBox="1">
              <a:spLocks/>
            </p:cNvSpPr>
            <p:nvPr/>
          </p:nvSpPr>
          <p:spPr>
            <a:xfrm>
              <a:off x="2809981" y="9413431"/>
              <a:ext cx="1981476" cy="75362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marL="0" marR="0" indent="0" algn="l" defTabSz="82550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r>
                <a:rPr lang="en-US" sz="4000" dirty="0">
                  <a:solidFill>
                    <a:schemeClr val="accent2"/>
                  </a:solidFill>
                </a:rPr>
                <a:t>Incident</a:t>
              </a:r>
              <a:endParaRPr lang="en-US" sz="5400" dirty="0">
                <a:solidFill>
                  <a:schemeClr val="accent2"/>
                </a:solidFill>
              </a:endParaRPr>
            </a:p>
          </p:txBody>
        </p:sp>
        <p:cxnSp>
          <p:nvCxnSpPr>
            <p:cNvPr id="21" name="Gerade Verbindung mit Pfeil 20">
              <a:extLst>
                <a:ext uri="{FF2B5EF4-FFF2-40B4-BE49-F238E27FC236}">
                  <a16:creationId xmlns:a16="http://schemas.microsoft.com/office/drawing/2014/main" id="{953A5A43-47E7-4AD6-8C0A-492E8227CFD0}"/>
                </a:ext>
              </a:extLst>
            </p:cNvPr>
            <p:cNvCxnSpPr>
              <a:cxnSpLocks/>
            </p:cNvCxnSpPr>
            <p:nvPr/>
          </p:nvCxnSpPr>
          <p:spPr>
            <a:xfrm>
              <a:off x="3509803" y="11584889"/>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22" name="Textplatzhalter 3">
                  <a:extLst>
                    <a:ext uri="{FF2B5EF4-FFF2-40B4-BE49-F238E27FC236}">
                      <a16:creationId xmlns:a16="http://schemas.microsoft.com/office/drawing/2014/main" id="{C3569E9D-ACB2-4FCA-B386-DB46B76C1697}"/>
                    </a:ext>
                  </a:extLst>
                </p:cNvPr>
                <p:cNvSpPr txBox="1">
                  <a:spLocks/>
                </p:cNvSpPr>
                <p:nvPr/>
              </p:nvSpPr>
              <p:spPr>
                <a:xfrm>
                  <a:off x="3110939" y="11290212"/>
                  <a:ext cx="621403" cy="118108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22" name="Textplatzhalter 3">
                  <a:extLst>
                    <a:ext uri="{FF2B5EF4-FFF2-40B4-BE49-F238E27FC236}">
                      <a16:creationId xmlns:a16="http://schemas.microsoft.com/office/drawing/2014/main" id="{C3569E9D-ACB2-4FCA-B386-DB46B76C1697}"/>
                    </a:ext>
                  </a:extLst>
                </p:cNvPr>
                <p:cNvSpPr txBox="1">
                  <a:spLocks noRot="1" noChangeAspect="1" noMove="1" noResize="1" noEditPoints="1" noAdjustHandles="1" noChangeArrowheads="1" noChangeShapeType="1" noTextEdit="1"/>
                </p:cNvSpPr>
                <p:nvPr/>
              </p:nvSpPr>
              <p:spPr>
                <a:xfrm>
                  <a:off x="3110939" y="11290212"/>
                  <a:ext cx="621403" cy="1181084"/>
                </a:xfrm>
                <a:prstGeom prst="rect">
                  <a:avLst/>
                </a:prstGeom>
                <a:blipFill>
                  <a:blip r:embed="rId6"/>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23" name="Rechteck: abgerundete Ecken 22">
              <a:extLst>
                <a:ext uri="{FF2B5EF4-FFF2-40B4-BE49-F238E27FC236}">
                  <a16:creationId xmlns:a16="http://schemas.microsoft.com/office/drawing/2014/main" id="{B4576BA0-2FD3-47C0-8CF3-AD0ADD99ACAA}"/>
                </a:ext>
              </a:extLst>
            </p:cNvPr>
            <p:cNvSpPr/>
            <p:nvPr/>
          </p:nvSpPr>
          <p:spPr>
            <a:xfrm>
              <a:off x="1367388" y="8463899"/>
              <a:ext cx="5853592" cy="4315177"/>
            </a:xfrm>
            <a:prstGeom prst="roundRect">
              <a:avLst>
                <a:gd name="adj" fmla="val 0"/>
              </a:avLst>
            </a:prstGeom>
            <a:noFill/>
            <a:ln w="136525" cap="flat">
              <a:solidFill>
                <a:srgbClr val="4D79F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Iterated Path Guiding</a:t>
            </a:r>
          </a:p>
        </p:txBody>
      </p:sp>
      <p:sp>
        <p:nvSpPr>
          <p:cNvPr id="5" name="Text Placeholder 4"/>
          <p:cNvSpPr>
            <a:spLocks noGrp="1"/>
          </p:cNvSpPr>
          <p:nvPr>
            <p:ph type="body" sz="quarter" idx="13"/>
          </p:nvPr>
        </p:nvSpPr>
        <p:spPr>
          <a:xfrm>
            <a:off x="12063730" y="1417320"/>
            <a:ext cx="5892800" cy="1590040"/>
          </a:xfrm>
        </p:spPr>
        <p:txBody>
          <a:bodyPr/>
          <a:lstStyle/>
          <a:p>
            <a:pPr algn="ctr"/>
            <a:r>
              <a:rPr lang="en-US" sz="4400" dirty="0"/>
              <a:t>Iteration 1:</a:t>
            </a:r>
          </a:p>
          <a:p>
            <a:pPr algn="ctr"/>
            <a:r>
              <a:rPr lang="en-US" sz="4400" dirty="0"/>
              <a:t>4 Samples Per Pixel</a:t>
            </a:r>
          </a:p>
        </p:txBody>
      </p:sp>
      <p:pic>
        <p:nvPicPr>
          <p:cNvPr id="57" name="Grafik 56">
            <a:extLst>
              <a:ext uri="{FF2B5EF4-FFF2-40B4-BE49-F238E27FC236}">
                <a16:creationId xmlns:a16="http://schemas.microsoft.com/office/drawing/2014/main" id="{C4B92407-4FC9-44D7-AFFB-8476FA5B98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2340" y="2946400"/>
            <a:ext cx="13159740" cy="9869805"/>
          </a:xfrm>
          <a:prstGeom prst="rect">
            <a:avLst/>
          </a:prstGeom>
          <a:effectLst>
            <a:outerShdw blurRad="50800" dist="38100" dir="2700000" algn="tl" rotWithShape="0">
              <a:prstClr val="black">
                <a:alpha val="40000"/>
              </a:prstClr>
            </a:outerShdw>
          </a:effectLst>
        </p:spPr>
      </p:pic>
      <p:sp>
        <p:nvSpPr>
          <p:cNvPr id="4" name="Textplatzhalter 3">
            <a:extLst>
              <a:ext uri="{FF2B5EF4-FFF2-40B4-BE49-F238E27FC236}">
                <a16:creationId xmlns:a16="http://schemas.microsoft.com/office/drawing/2014/main" id="{815FFB2A-69C4-4EDE-B308-57A9C6C4FA80}"/>
              </a:ext>
            </a:extLst>
          </p:cNvPr>
          <p:cNvSpPr>
            <a:spLocks noGrp="1"/>
          </p:cNvSpPr>
          <p:nvPr>
            <p:ph type="body" sz="quarter" idx="13"/>
          </p:nvPr>
        </p:nvSpPr>
        <p:spPr/>
        <p:txBody>
          <a:bodyPr/>
          <a:lstStyle/>
          <a:p>
            <a:endParaRPr lang="en-US"/>
          </a:p>
        </p:txBody>
      </p:sp>
      <p:sp>
        <p:nvSpPr>
          <p:cNvPr id="58" name="Text Placeholder 4">
            <a:extLst>
              <a:ext uri="{FF2B5EF4-FFF2-40B4-BE49-F238E27FC236}">
                <a16:creationId xmlns:a16="http://schemas.microsoft.com/office/drawing/2014/main" id="{7B1837A6-1846-4DC7-B953-DF6FFE1B7DF2}"/>
              </a:ext>
            </a:extLst>
          </p:cNvPr>
          <p:cNvSpPr>
            <a:spLocks noGrp="1"/>
          </p:cNvSpPr>
          <p:nvPr>
            <p:ph type="body" sz="quarter" idx="13"/>
          </p:nvPr>
        </p:nvSpPr>
        <p:spPr>
          <a:xfrm>
            <a:off x="1403350" y="2113279"/>
            <a:ext cx="5892800" cy="833119"/>
          </a:xfrm>
        </p:spPr>
        <p:txBody>
          <a:bodyPr/>
          <a:lstStyle/>
          <a:p>
            <a:pPr algn="ctr"/>
            <a:r>
              <a:rPr lang="en-US" sz="4400" dirty="0"/>
              <a:t>Guiding Distribution:</a:t>
            </a:r>
          </a:p>
        </p:txBody>
      </p:sp>
      <p:sp>
        <p:nvSpPr>
          <p:cNvPr id="2" name="Slide Number Placeholder 1">
            <a:extLst>
              <a:ext uri="{FF2B5EF4-FFF2-40B4-BE49-F238E27FC236}">
                <a16:creationId xmlns:a16="http://schemas.microsoft.com/office/drawing/2014/main" id="{59658F2A-D8CA-4E62-AD33-627C1F5E9A4A}"/>
              </a:ext>
            </a:extLst>
          </p:cNvPr>
          <p:cNvSpPr>
            <a:spLocks noGrp="1"/>
          </p:cNvSpPr>
          <p:nvPr>
            <p:ph type="sldNum" sz="quarter" idx="2"/>
          </p:nvPr>
        </p:nvSpPr>
        <p:spPr/>
        <p:txBody>
          <a:bodyPr/>
          <a:lstStyle/>
          <a:p>
            <a:fld id="{86CB4B4D-7CA3-9044-876B-883B54F8677D}" type="slidenum">
              <a:rPr lang="en-US" smtClean="0"/>
              <a:t>23</a:t>
            </a:fld>
            <a:endParaRPr lang="en-US"/>
          </a:p>
        </p:txBody>
      </p:sp>
      <p:sp>
        <p:nvSpPr>
          <p:cNvPr id="24" name="Rechteck 23">
            <a:extLst>
              <a:ext uri="{FF2B5EF4-FFF2-40B4-BE49-F238E27FC236}">
                <a16:creationId xmlns:a16="http://schemas.microsoft.com/office/drawing/2014/main" id="{65F1149E-B01F-4FE1-9D0C-9D7D2D433129}"/>
              </a:ext>
            </a:extLst>
          </p:cNvPr>
          <p:cNvSpPr/>
          <p:nvPr/>
        </p:nvSpPr>
        <p:spPr>
          <a:xfrm>
            <a:off x="8574036" y="2946398"/>
            <a:ext cx="13148043" cy="9869806"/>
          </a:xfrm>
          <a:prstGeom prst="rect">
            <a:avLst/>
          </a:prstGeom>
          <a:solidFill>
            <a:srgbClr val="000000"/>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Tree>
    <p:extLst>
      <p:ext uri="{BB962C8B-B14F-4D97-AF65-F5344CB8AC3E}">
        <p14:creationId xmlns:p14="http://schemas.microsoft.com/office/powerpoint/2010/main" val="3086375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feil: nach rechts 24">
            <a:extLst>
              <a:ext uri="{FF2B5EF4-FFF2-40B4-BE49-F238E27FC236}">
                <a16:creationId xmlns:a16="http://schemas.microsoft.com/office/drawing/2014/main" id="{9DED12D1-496C-45CE-9658-F1E653B3151B}"/>
              </a:ext>
            </a:extLst>
          </p:cNvPr>
          <p:cNvSpPr/>
          <p:nvPr/>
        </p:nvSpPr>
        <p:spPr>
          <a:xfrm rot="5400000">
            <a:off x="3935168" y="7498468"/>
            <a:ext cx="741424" cy="789709"/>
          </a:xfrm>
          <a:prstGeom prst="rightArrow">
            <a:avLst>
              <a:gd name="adj1" fmla="val 34211"/>
              <a:gd name="adj2" fmla="val 50000"/>
            </a:avLst>
          </a:prstGeom>
          <a:solidFill>
            <a:srgbClr val="4D79F5"/>
          </a:solidFill>
          <a:ln w="12700" cap="flat">
            <a:no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Iterated Path Guiding</a:t>
            </a:r>
          </a:p>
        </p:txBody>
      </p:sp>
      <p:sp>
        <p:nvSpPr>
          <p:cNvPr id="5" name="Text Placeholder 4"/>
          <p:cNvSpPr>
            <a:spLocks noGrp="1"/>
          </p:cNvSpPr>
          <p:nvPr>
            <p:ph type="body" sz="quarter" idx="13"/>
          </p:nvPr>
        </p:nvSpPr>
        <p:spPr>
          <a:xfrm>
            <a:off x="12063730" y="1417320"/>
            <a:ext cx="5892800" cy="1590040"/>
          </a:xfrm>
        </p:spPr>
        <p:txBody>
          <a:bodyPr/>
          <a:lstStyle/>
          <a:p>
            <a:pPr algn="ctr"/>
            <a:r>
              <a:rPr lang="en-US" sz="4400" dirty="0"/>
              <a:t>Iteration 2:</a:t>
            </a:r>
          </a:p>
          <a:p>
            <a:pPr algn="ctr"/>
            <a:r>
              <a:rPr lang="en-US" sz="4400" dirty="0"/>
              <a:t>8 Samples Per Pixel</a:t>
            </a:r>
          </a:p>
        </p:txBody>
      </p:sp>
      <p:pic>
        <p:nvPicPr>
          <p:cNvPr id="8" name="Grafik 7">
            <a:extLst>
              <a:ext uri="{FF2B5EF4-FFF2-40B4-BE49-F238E27FC236}">
                <a16:creationId xmlns:a16="http://schemas.microsoft.com/office/drawing/2014/main" id="{E2577AD1-409A-4E44-B45A-CEB3D896C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2340" y="2946400"/>
            <a:ext cx="13159740" cy="9869805"/>
          </a:xfrm>
          <a:prstGeom prst="rect">
            <a:avLst/>
          </a:prstGeom>
          <a:effectLst>
            <a:outerShdw blurRad="50800" dist="38100" dir="2700000" algn="tl" rotWithShape="0">
              <a:prstClr val="black">
                <a:alpha val="40000"/>
              </a:prstClr>
            </a:outerShdw>
          </a:effectLst>
        </p:spPr>
      </p:pic>
      <p:sp>
        <p:nvSpPr>
          <p:cNvPr id="23" name="Pfeil: nach rechts 22">
            <a:extLst>
              <a:ext uri="{FF2B5EF4-FFF2-40B4-BE49-F238E27FC236}">
                <a16:creationId xmlns:a16="http://schemas.microsoft.com/office/drawing/2014/main" id="{37657C5C-61EC-479F-86E4-9AE05A5B727D}"/>
              </a:ext>
            </a:extLst>
          </p:cNvPr>
          <p:cNvSpPr/>
          <p:nvPr/>
        </p:nvSpPr>
        <p:spPr>
          <a:xfrm>
            <a:off x="7428892" y="4711544"/>
            <a:ext cx="1036058" cy="789709"/>
          </a:xfrm>
          <a:prstGeom prst="rightArrow">
            <a:avLst>
              <a:gd name="adj1" fmla="val 34211"/>
              <a:gd name="adj2" fmla="val 50000"/>
            </a:avLst>
          </a:prstGeom>
          <a:solidFill>
            <a:srgbClr val="4D79F5"/>
          </a:solidFill>
          <a:ln w="12700" cap="flat">
            <a:no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6" name="Text Placeholder 4">
            <a:extLst>
              <a:ext uri="{FF2B5EF4-FFF2-40B4-BE49-F238E27FC236}">
                <a16:creationId xmlns:a16="http://schemas.microsoft.com/office/drawing/2014/main" id="{05FB4A76-F425-4218-8A24-884C56A5FCB6}"/>
              </a:ext>
            </a:extLst>
          </p:cNvPr>
          <p:cNvSpPr>
            <a:spLocks noGrp="1"/>
          </p:cNvSpPr>
          <p:nvPr>
            <p:ph type="body" sz="quarter" idx="13"/>
          </p:nvPr>
        </p:nvSpPr>
        <p:spPr>
          <a:xfrm>
            <a:off x="1403350" y="2113279"/>
            <a:ext cx="5892800" cy="833119"/>
          </a:xfrm>
        </p:spPr>
        <p:txBody>
          <a:bodyPr/>
          <a:lstStyle/>
          <a:p>
            <a:pPr algn="ctr"/>
            <a:r>
              <a:rPr lang="en-US" sz="4400" dirty="0"/>
              <a:t>Guiding Distribution:</a:t>
            </a:r>
          </a:p>
        </p:txBody>
      </p:sp>
      <p:sp>
        <p:nvSpPr>
          <p:cNvPr id="2" name="Slide Number Placeholder 1">
            <a:extLst>
              <a:ext uri="{FF2B5EF4-FFF2-40B4-BE49-F238E27FC236}">
                <a16:creationId xmlns:a16="http://schemas.microsoft.com/office/drawing/2014/main" id="{CDD4C349-9AB6-4493-AD25-E9851FE5786D}"/>
              </a:ext>
            </a:extLst>
          </p:cNvPr>
          <p:cNvSpPr>
            <a:spLocks noGrp="1"/>
          </p:cNvSpPr>
          <p:nvPr>
            <p:ph type="sldNum" sz="quarter" idx="2"/>
          </p:nvPr>
        </p:nvSpPr>
        <p:spPr/>
        <p:txBody>
          <a:bodyPr/>
          <a:lstStyle/>
          <a:p>
            <a:fld id="{86CB4B4D-7CA3-9044-876B-883B54F8677D}" type="slidenum">
              <a:rPr lang="en-US" smtClean="0"/>
              <a:t>24</a:t>
            </a:fld>
            <a:endParaRPr lang="en-US"/>
          </a:p>
        </p:txBody>
      </p:sp>
      <p:grpSp>
        <p:nvGrpSpPr>
          <p:cNvPr id="4" name="Gruppieren 3">
            <a:extLst>
              <a:ext uri="{FF2B5EF4-FFF2-40B4-BE49-F238E27FC236}">
                <a16:creationId xmlns:a16="http://schemas.microsoft.com/office/drawing/2014/main" id="{8EE778A1-F974-4B0A-B7DE-648A91C7B838}"/>
              </a:ext>
            </a:extLst>
          </p:cNvPr>
          <p:cNvGrpSpPr/>
          <p:nvPr/>
        </p:nvGrpSpPr>
        <p:grpSpPr>
          <a:xfrm>
            <a:off x="-554981" y="7819053"/>
            <a:ext cx="7976634" cy="7976635"/>
            <a:chOff x="-554981" y="7819053"/>
            <a:chExt cx="7976634" cy="7976635"/>
          </a:xfrm>
        </p:grpSpPr>
        <p:pic>
          <p:nvPicPr>
            <p:cNvPr id="42" name="Grafik 41">
              <a:extLst>
                <a:ext uri="{FF2B5EF4-FFF2-40B4-BE49-F238E27FC236}">
                  <a16:creationId xmlns:a16="http://schemas.microsoft.com/office/drawing/2014/main" id="{5D8122EF-C4E8-4EF5-9B32-D9F68CA7B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62700">
              <a:off x="-554981" y="7819053"/>
              <a:ext cx="7976634" cy="7976635"/>
            </a:xfrm>
            <a:prstGeom prst="rect">
              <a:avLst/>
            </a:prstGeom>
          </p:spPr>
        </p:pic>
        <p:sp>
          <p:nvSpPr>
            <p:cNvPr id="43" name="Rechteck 42">
              <a:extLst>
                <a:ext uri="{FF2B5EF4-FFF2-40B4-BE49-F238E27FC236}">
                  <a16:creationId xmlns:a16="http://schemas.microsoft.com/office/drawing/2014/main" id="{EC23D1A7-2CEE-4CFB-BAE7-E2C2018014D6}"/>
                </a:ext>
              </a:extLst>
            </p:cNvPr>
            <p:cNvSpPr/>
            <p:nvPr/>
          </p:nvSpPr>
          <p:spPr>
            <a:xfrm>
              <a:off x="1367386" y="11584890"/>
              <a:ext cx="5853591" cy="1194188"/>
            </a:xfrm>
            <a:prstGeom prst="rect">
              <a:avLst/>
            </a:prstGeom>
            <a:gradFill>
              <a:gsLst>
                <a:gs pos="0">
                  <a:schemeClr val="tx2"/>
                </a:gs>
                <a:gs pos="100000">
                  <a:schemeClr val="bg1"/>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44" name="Textplatzhalter 3">
                  <a:extLst>
                    <a:ext uri="{FF2B5EF4-FFF2-40B4-BE49-F238E27FC236}">
                      <a16:creationId xmlns:a16="http://schemas.microsoft.com/office/drawing/2014/main" id="{6CCAAD7C-21EE-4693-919A-8B8A2BF08538}"/>
                    </a:ext>
                  </a:extLst>
                </p:cNvPr>
                <p:cNvSpPr txBox="1">
                  <a:spLocks/>
                </p:cNvSpPr>
                <p:nvPr/>
              </p:nvSpPr>
              <p:spPr>
                <a:xfrm>
                  <a:off x="2284357" y="8244983"/>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5"/>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a:solidFill>
                            <a:schemeClr val="accent2"/>
                          </a:solidFill>
                          <a:latin typeface="Cambria Math" panose="02040503050406030204" pitchFamily="18" charset="0"/>
                        </a:rPr>
                        <m:t>𝐿</m:t>
                      </m:r>
                      <m:d>
                        <m:dPr>
                          <m:ctrlPr>
                            <a:rPr lang="de-CH" sz="6000" i="1">
                              <a:solidFill>
                                <a:schemeClr val="accent2"/>
                              </a:solidFill>
                              <a:latin typeface="Cambria Math" panose="02040503050406030204" pitchFamily="18" charset="0"/>
                            </a:rPr>
                          </m:ctrlPr>
                        </m:dPr>
                        <m:e>
                          <m:r>
                            <a:rPr lang="de-CH" sz="6000" i="1">
                              <a:solidFill>
                                <a:schemeClr val="accent2"/>
                              </a:solidFill>
                              <a:latin typeface="Cambria Math" panose="02040503050406030204" pitchFamily="18" charset="0"/>
                            </a:rPr>
                            <m:t>𝑥</m:t>
                          </m:r>
                          <m:r>
                            <a:rPr lang="de-CH" sz="6000" i="1">
                              <a:solidFill>
                                <a:schemeClr val="accent2"/>
                              </a:solidFill>
                              <a:latin typeface="Cambria Math" panose="02040503050406030204" pitchFamily="18" charset="0"/>
                            </a:rPr>
                            <m:t>,</m:t>
                          </m:r>
                          <m:sSub>
                            <m:sSubPr>
                              <m:ctrlPr>
                                <a:rPr lang="de-CH" sz="6000" i="1">
                                  <a:solidFill>
                                    <a:schemeClr val="accent2"/>
                                  </a:solidFill>
                                  <a:latin typeface="Cambria Math" panose="02040503050406030204" pitchFamily="18" charset="0"/>
                                  <a:ea typeface="Cambria Math" panose="02040503050406030204" pitchFamily="18" charset="0"/>
                                </a:rPr>
                              </m:ctrlPr>
                            </m:sSubPr>
                            <m:e>
                              <m:r>
                                <a:rPr lang="de-CH" sz="6000" i="1">
                                  <a:solidFill>
                                    <a:schemeClr val="accent2"/>
                                  </a:solidFill>
                                  <a:latin typeface="Cambria Math" panose="02040503050406030204" pitchFamily="18" charset="0"/>
                                  <a:ea typeface="Cambria Math" panose="02040503050406030204" pitchFamily="18" charset="0"/>
                                </a:rPr>
                                <m:t>𝜔</m:t>
                              </m:r>
                            </m:e>
                            <m:sub>
                              <m:r>
                                <a:rPr lang="de-CH" sz="6000" i="1">
                                  <a:solidFill>
                                    <a:schemeClr val="accent2"/>
                                  </a:solidFill>
                                  <a:latin typeface="Cambria Math" panose="02040503050406030204" pitchFamily="18" charset="0"/>
                                  <a:ea typeface="Cambria Math" panose="02040503050406030204" pitchFamily="18" charset="0"/>
                                </a:rPr>
                                <m:t>𝑖</m:t>
                              </m:r>
                            </m:sub>
                          </m:sSub>
                        </m:e>
                      </m:d>
                    </m:oMath>
                  </a14:m>
                  <a:endParaRPr lang="en-US" sz="6000" dirty="0"/>
                </a:p>
              </p:txBody>
            </p:sp>
          </mc:Choice>
          <mc:Fallback xmlns="">
            <p:sp>
              <p:nvSpPr>
                <p:cNvPr id="44" name="Textplatzhalter 3">
                  <a:extLst>
                    <a:ext uri="{FF2B5EF4-FFF2-40B4-BE49-F238E27FC236}">
                      <a16:creationId xmlns:a16="http://schemas.microsoft.com/office/drawing/2014/main" id="{6CCAAD7C-21EE-4693-919A-8B8A2BF08538}"/>
                    </a:ext>
                  </a:extLst>
                </p:cNvPr>
                <p:cNvSpPr txBox="1">
                  <a:spLocks noRot="1" noChangeAspect="1" noMove="1" noResize="1" noEditPoints="1" noAdjustHandles="1" noChangeArrowheads="1" noChangeShapeType="1" noTextEdit="1"/>
                </p:cNvSpPr>
                <p:nvPr/>
              </p:nvSpPr>
              <p:spPr>
                <a:xfrm>
                  <a:off x="2284357" y="8244983"/>
                  <a:ext cx="2879583" cy="1659054"/>
                </a:xfrm>
                <a:prstGeom prst="rect">
                  <a:avLst/>
                </a:prstGeom>
                <a:blipFill>
                  <a:blip r:embed="rId6"/>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45" name="Textplatzhalter 1">
              <a:extLst>
                <a:ext uri="{FF2B5EF4-FFF2-40B4-BE49-F238E27FC236}">
                  <a16:creationId xmlns:a16="http://schemas.microsoft.com/office/drawing/2014/main" id="{CAFEA7E0-90ED-4688-AA2B-0797BB742C96}"/>
                </a:ext>
              </a:extLst>
            </p:cNvPr>
            <p:cNvSpPr txBox="1">
              <a:spLocks/>
            </p:cNvSpPr>
            <p:nvPr/>
          </p:nvSpPr>
          <p:spPr>
            <a:xfrm>
              <a:off x="2809979" y="9413431"/>
              <a:ext cx="1981476" cy="75362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marL="0" marR="0" indent="0" algn="l" defTabSz="82550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r>
                <a:rPr lang="en-US" sz="4000" dirty="0">
                  <a:solidFill>
                    <a:schemeClr val="accent2"/>
                  </a:solidFill>
                </a:rPr>
                <a:t>Incident</a:t>
              </a:r>
              <a:endParaRPr lang="en-US" sz="5400" dirty="0">
                <a:solidFill>
                  <a:schemeClr val="accent2"/>
                </a:solidFill>
              </a:endParaRPr>
            </a:p>
          </p:txBody>
        </p:sp>
        <p:cxnSp>
          <p:nvCxnSpPr>
            <p:cNvPr id="46" name="Gerade Verbindung mit Pfeil 45">
              <a:extLst>
                <a:ext uri="{FF2B5EF4-FFF2-40B4-BE49-F238E27FC236}">
                  <a16:creationId xmlns:a16="http://schemas.microsoft.com/office/drawing/2014/main" id="{CD773062-6DDD-4F7E-8496-E6058925252E}"/>
                </a:ext>
              </a:extLst>
            </p:cNvPr>
            <p:cNvCxnSpPr>
              <a:cxnSpLocks/>
            </p:cNvCxnSpPr>
            <p:nvPr/>
          </p:nvCxnSpPr>
          <p:spPr>
            <a:xfrm>
              <a:off x="3509800" y="11584890"/>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47" name="Textplatzhalter 3">
                  <a:extLst>
                    <a:ext uri="{FF2B5EF4-FFF2-40B4-BE49-F238E27FC236}">
                      <a16:creationId xmlns:a16="http://schemas.microsoft.com/office/drawing/2014/main" id="{51644AF6-F9EB-4F66-BCF0-E907BD004CE8}"/>
                    </a:ext>
                  </a:extLst>
                </p:cNvPr>
                <p:cNvSpPr txBox="1">
                  <a:spLocks/>
                </p:cNvSpPr>
                <p:nvPr/>
              </p:nvSpPr>
              <p:spPr>
                <a:xfrm>
                  <a:off x="3110936" y="11290214"/>
                  <a:ext cx="621402" cy="118108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5"/>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47" name="Textplatzhalter 3">
                  <a:extLst>
                    <a:ext uri="{FF2B5EF4-FFF2-40B4-BE49-F238E27FC236}">
                      <a16:creationId xmlns:a16="http://schemas.microsoft.com/office/drawing/2014/main" id="{51644AF6-F9EB-4F66-BCF0-E907BD004CE8}"/>
                    </a:ext>
                  </a:extLst>
                </p:cNvPr>
                <p:cNvSpPr txBox="1">
                  <a:spLocks noRot="1" noChangeAspect="1" noMove="1" noResize="1" noEditPoints="1" noAdjustHandles="1" noChangeArrowheads="1" noChangeShapeType="1" noTextEdit="1"/>
                </p:cNvSpPr>
                <p:nvPr/>
              </p:nvSpPr>
              <p:spPr>
                <a:xfrm>
                  <a:off x="3110936" y="11290214"/>
                  <a:ext cx="621402" cy="1181084"/>
                </a:xfrm>
                <a:prstGeom prst="rect">
                  <a:avLst/>
                </a:prstGeom>
                <a:blipFill>
                  <a:blip r:embed="rId7"/>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48" name="Rechteck: abgerundete Ecken 47">
              <a:extLst>
                <a:ext uri="{FF2B5EF4-FFF2-40B4-BE49-F238E27FC236}">
                  <a16:creationId xmlns:a16="http://schemas.microsoft.com/office/drawing/2014/main" id="{0718E4BC-CC46-4234-9F21-81085585BD50}"/>
                </a:ext>
              </a:extLst>
            </p:cNvPr>
            <p:cNvSpPr/>
            <p:nvPr/>
          </p:nvSpPr>
          <p:spPr>
            <a:xfrm>
              <a:off x="1367386" y="8463900"/>
              <a:ext cx="5853591" cy="4315177"/>
            </a:xfrm>
            <a:prstGeom prst="roundRect">
              <a:avLst>
                <a:gd name="adj" fmla="val 0"/>
              </a:avLst>
            </a:prstGeom>
            <a:noFill/>
            <a:ln w="136525" cap="flat">
              <a:solidFill>
                <a:srgbClr val="4D79F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27" name="Gruppieren 26">
            <a:extLst>
              <a:ext uri="{FF2B5EF4-FFF2-40B4-BE49-F238E27FC236}">
                <a16:creationId xmlns:a16="http://schemas.microsoft.com/office/drawing/2014/main" id="{E43F1025-4C0A-44A7-9C04-522C7E68EBCA}"/>
              </a:ext>
            </a:extLst>
          </p:cNvPr>
          <p:cNvGrpSpPr/>
          <p:nvPr/>
        </p:nvGrpSpPr>
        <p:grpSpPr>
          <a:xfrm>
            <a:off x="1367385" y="2759419"/>
            <a:ext cx="5853592" cy="5077382"/>
            <a:chOff x="1367388" y="8244982"/>
            <a:chExt cx="5853592" cy="5077382"/>
          </a:xfrm>
        </p:grpSpPr>
        <p:pic>
          <p:nvPicPr>
            <p:cNvPr id="28" name="Grafik 27">
              <a:extLst>
                <a:ext uri="{FF2B5EF4-FFF2-40B4-BE49-F238E27FC236}">
                  <a16:creationId xmlns:a16="http://schemas.microsoft.com/office/drawing/2014/main" id="{3714E110-0A5D-4FF5-8288-D870C484D6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62700">
              <a:off x="1913828" y="10228558"/>
              <a:ext cx="3093806" cy="3093806"/>
            </a:xfrm>
            <a:prstGeom prst="rect">
              <a:avLst/>
            </a:prstGeom>
          </p:spPr>
        </p:pic>
        <p:sp>
          <p:nvSpPr>
            <p:cNvPr id="29" name="Rechteck 28">
              <a:extLst>
                <a:ext uri="{FF2B5EF4-FFF2-40B4-BE49-F238E27FC236}">
                  <a16:creationId xmlns:a16="http://schemas.microsoft.com/office/drawing/2014/main" id="{56C6AA8D-023C-469B-B491-4D01996887A1}"/>
                </a:ext>
              </a:extLst>
            </p:cNvPr>
            <p:cNvSpPr/>
            <p:nvPr/>
          </p:nvSpPr>
          <p:spPr>
            <a:xfrm>
              <a:off x="1367388" y="11584889"/>
              <a:ext cx="5853592" cy="1194188"/>
            </a:xfrm>
            <a:prstGeom prst="rect">
              <a:avLst/>
            </a:prstGeom>
            <a:gradFill>
              <a:gsLst>
                <a:gs pos="0">
                  <a:schemeClr val="tx2"/>
                </a:gs>
                <a:gs pos="100000">
                  <a:schemeClr val="bg1"/>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30" name="Textplatzhalter 3">
                  <a:extLst>
                    <a:ext uri="{FF2B5EF4-FFF2-40B4-BE49-F238E27FC236}">
                      <a16:creationId xmlns:a16="http://schemas.microsoft.com/office/drawing/2014/main" id="{F6184424-BE31-4052-93B3-46A2938AD8D1}"/>
                    </a:ext>
                  </a:extLst>
                </p:cNvPr>
                <p:cNvSpPr txBox="1">
                  <a:spLocks/>
                </p:cNvSpPr>
                <p:nvPr/>
              </p:nvSpPr>
              <p:spPr>
                <a:xfrm>
                  <a:off x="2284359" y="8244982"/>
                  <a:ext cx="2879583" cy="165905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5"/>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a:solidFill>
                            <a:schemeClr val="accent2"/>
                          </a:solidFill>
                          <a:latin typeface="Cambria Math" panose="02040503050406030204" pitchFamily="18" charset="0"/>
                        </a:rPr>
                        <m:t>𝐿</m:t>
                      </m:r>
                      <m:d>
                        <m:dPr>
                          <m:ctrlPr>
                            <a:rPr lang="de-CH" sz="6000" i="1">
                              <a:solidFill>
                                <a:schemeClr val="accent2"/>
                              </a:solidFill>
                              <a:latin typeface="Cambria Math" panose="02040503050406030204" pitchFamily="18" charset="0"/>
                            </a:rPr>
                          </m:ctrlPr>
                        </m:dPr>
                        <m:e>
                          <m:r>
                            <a:rPr lang="de-CH" sz="6000" i="1">
                              <a:solidFill>
                                <a:schemeClr val="accent2"/>
                              </a:solidFill>
                              <a:latin typeface="Cambria Math" panose="02040503050406030204" pitchFamily="18" charset="0"/>
                            </a:rPr>
                            <m:t>𝑥</m:t>
                          </m:r>
                          <m:r>
                            <a:rPr lang="de-CH" sz="6000" i="1">
                              <a:solidFill>
                                <a:schemeClr val="accent2"/>
                              </a:solidFill>
                              <a:latin typeface="Cambria Math" panose="02040503050406030204" pitchFamily="18" charset="0"/>
                            </a:rPr>
                            <m:t>,</m:t>
                          </m:r>
                          <m:sSub>
                            <m:sSubPr>
                              <m:ctrlPr>
                                <a:rPr lang="de-CH" sz="6000" i="1">
                                  <a:solidFill>
                                    <a:schemeClr val="accent2"/>
                                  </a:solidFill>
                                  <a:latin typeface="Cambria Math" panose="02040503050406030204" pitchFamily="18" charset="0"/>
                                  <a:ea typeface="Cambria Math" panose="02040503050406030204" pitchFamily="18" charset="0"/>
                                </a:rPr>
                              </m:ctrlPr>
                            </m:sSubPr>
                            <m:e>
                              <m:r>
                                <a:rPr lang="de-CH" sz="6000" i="1">
                                  <a:solidFill>
                                    <a:schemeClr val="accent2"/>
                                  </a:solidFill>
                                  <a:latin typeface="Cambria Math" panose="02040503050406030204" pitchFamily="18" charset="0"/>
                                  <a:ea typeface="Cambria Math" panose="02040503050406030204" pitchFamily="18" charset="0"/>
                                </a:rPr>
                                <m:t>𝜔</m:t>
                              </m:r>
                            </m:e>
                            <m:sub>
                              <m:r>
                                <a:rPr lang="de-CH" sz="6000" i="1">
                                  <a:solidFill>
                                    <a:schemeClr val="accent2"/>
                                  </a:solidFill>
                                  <a:latin typeface="Cambria Math" panose="02040503050406030204" pitchFamily="18" charset="0"/>
                                  <a:ea typeface="Cambria Math" panose="02040503050406030204" pitchFamily="18" charset="0"/>
                                </a:rPr>
                                <m:t>𝑖</m:t>
                              </m:r>
                            </m:sub>
                          </m:sSub>
                        </m:e>
                      </m:d>
                    </m:oMath>
                  </a14:m>
                  <a:endParaRPr lang="en-US" sz="6000" dirty="0"/>
                </a:p>
              </p:txBody>
            </p:sp>
          </mc:Choice>
          <mc:Fallback xmlns="">
            <p:sp>
              <p:nvSpPr>
                <p:cNvPr id="30" name="Textplatzhalter 3">
                  <a:extLst>
                    <a:ext uri="{FF2B5EF4-FFF2-40B4-BE49-F238E27FC236}">
                      <a16:creationId xmlns:a16="http://schemas.microsoft.com/office/drawing/2014/main" id="{F6184424-BE31-4052-93B3-46A2938AD8D1}"/>
                    </a:ext>
                  </a:extLst>
                </p:cNvPr>
                <p:cNvSpPr txBox="1">
                  <a:spLocks noRot="1" noChangeAspect="1" noMove="1" noResize="1" noEditPoints="1" noAdjustHandles="1" noChangeArrowheads="1" noChangeShapeType="1" noTextEdit="1"/>
                </p:cNvSpPr>
                <p:nvPr/>
              </p:nvSpPr>
              <p:spPr>
                <a:xfrm>
                  <a:off x="2284359" y="8244982"/>
                  <a:ext cx="2879583" cy="1659053"/>
                </a:xfrm>
                <a:prstGeom prst="rect">
                  <a:avLst/>
                </a:prstGeom>
                <a:blipFill>
                  <a:blip r:embed="rId9"/>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31" name="Textplatzhalter 1">
              <a:extLst>
                <a:ext uri="{FF2B5EF4-FFF2-40B4-BE49-F238E27FC236}">
                  <a16:creationId xmlns:a16="http://schemas.microsoft.com/office/drawing/2014/main" id="{2C4ACAC2-2261-4D56-B36E-4D7AF1718A7F}"/>
                </a:ext>
              </a:extLst>
            </p:cNvPr>
            <p:cNvSpPr txBox="1">
              <a:spLocks/>
            </p:cNvSpPr>
            <p:nvPr/>
          </p:nvSpPr>
          <p:spPr>
            <a:xfrm>
              <a:off x="2809981" y="9413431"/>
              <a:ext cx="1981476" cy="75362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marL="0" marR="0" indent="0" algn="l" defTabSz="82550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r>
                <a:rPr lang="en-US" sz="4000" dirty="0">
                  <a:solidFill>
                    <a:schemeClr val="accent2"/>
                  </a:solidFill>
                </a:rPr>
                <a:t>Incident</a:t>
              </a:r>
              <a:endParaRPr lang="en-US" sz="5400" dirty="0">
                <a:solidFill>
                  <a:schemeClr val="accent2"/>
                </a:solidFill>
              </a:endParaRPr>
            </a:p>
          </p:txBody>
        </p:sp>
        <p:cxnSp>
          <p:nvCxnSpPr>
            <p:cNvPr id="32" name="Gerade Verbindung mit Pfeil 31">
              <a:extLst>
                <a:ext uri="{FF2B5EF4-FFF2-40B4-BE49-F238E27FC236}">
                  <a16:creationId xmlns:a16="http://schemas.microsoft.com/office/drawing/2014/main" id="{CCA2F77D-C8FC-4DF3-B710-34A48BBEC616}"/>
                </a:ext>
              </a:extLst>
            </p:cNvPr>
            <p:cNvCxnSpPr>
              <a:cxnSpLocks/>
            </p:cNvCxnSpPr>
            <p:nvPr/>
          </p:nvCxnSpPr>
          <p:spPr>
            <a:xfrm>
              <a:off x="3509803" y="11584889"/>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33" name="Textplatzhalter 3">
                  <a:extLst>
                    <a:ext uri="{FF2B5EF4-FFF2-40B4-BE49-F238E27FC236}">
                      <a16:creationId xmlns:a16="http://schemas.microsoft.com/office/drawing/2014/main" id="{54AFA126-A927-4B6B-9C73-7D31119A3D53}"/>
                    </a:ext>
                  </a:extLst>
                </p:cNvPr>
                <p:cNvSpPr txBox="1">
                  <a:spLocks/>
                </p:cNvSpPr>
                <p:nvPr/>
              </p:nvSpPr>
              <p:spPr>
                <a:xfrm>
                  <a:off x="3110939" y="11290212"/>
                  <a:ext cx="621403" cy="118108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5"/>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33" name="Textplatzhalter 3">
                  <a:extLst>
                    <a:ext uri="{FF2B5EF4-FFF2-40B4-BE49-F238E27FC236}">
                      <a16:creationId xmlns:a16="http://schemas.microsoft.com/office/drawing/2014/main" id="{54AFA126-A927-4B6B-9C73-7D31119A3D53}"/>
                    </a:ext>
                  </a:extLst>
                </p:cNvPr>
                <p:cNvSpPr txBox="1">
                  <a:spLocks noRot="1" noChangeAspect="1" noMove="1" noResize="1" noEditPoints="1" noAdjustHandles="1" noChangeArrowheads="1" noChangeShapeType="1" noTextEdit="1"/>
                </p:cNvSpPr>
                <p:nvPr/>
              </p:nvSpPr>
              <p:spPr>
                <a:xfrm>
                  <a:off x="3110939" y="11290212"/>
                  <a:ext cx="621403" cy="1181084"/>
                </a:xfrm>
                <a:prstGeom prst="rect">
                  <a:avLst/>
                </a:prstGeom>
                <a:blipFill>
                  <a:blip r:embed="rId10"/>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34" name="Rechteck: abgerundete Ecken 33">
              <a:extLst>
                <a:ext uri="{FF2B5EF4-FFF2-40B4-BE49-F238E27FC236}">
                  <a16:creationId xmlns:a16="http://schemas.microsoft.com/office/drawing/2014/main" id="{49660E2C-50ED-4082-9B87-9CB2C0DEADDC}"/>
                </a:ext>
              </a:extLst>
            </p:cNvPr>
            <p:cNvSpPr/>
            <p:nvPr/>
          </p:nvSpPr>
          <p:spPr>
            <a:xfrm>
              <a:off x="1367388" y="8463899"/>
              <a:ext cx="5853592" cy="4315177"/>
            </a:xfrm>
            <a:prstGeom prst="roundRect">
              <a:avLst>
                <a:gd name="adj" fmla="val 0"/>
              </a:avLst>
            </a:prstGeom>
            <a:noFill/>
            <a:ln w="136525" cap="flat">
              <a:solidFill>
                <a:srgbClr val="4D79F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spTree>
    <p:extLst>
      <p:ext uri="{BB962C8B-B14F-4D97-AF65-F5344CB8AC3E}">
        <p14:creationId xmlns:p14="http://schemas.microsoft.com/office/powerpoint/2010/main" val="1361460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ieren 17">
            <a:extLst>
              <a:ext uri="{FF2B5EF4-FFF2-40B4-BE49-F238E27FC236}">
                <a16:creationId xmlns:a16="http://schemas.microsoft.com/office/drawing/2014/main" id="{DF2DD549-A516-4122-ADCF-CF2B478C478A}"/>
              </a:ext>
            </a:extLst>
          </p:cNvPr>
          <p:cNvGrpSpPr/>
          <p:nvPr/>
        </p:nvGrpSpPr>
        <p:grpSpPr>
          <a:xfrm>
            <a:off x="-556781" y="2326131"/>
            <a:ext cx="7976634" cy="7976635"/>
            <a:chOff x="-554981" y="7819053"/>
            <a:chExt cx="7976634" cy="7976635"/>
          </a:xfrm>
        </p:grpSpPr>
        <p:pic>
          <p:nvPicPr>
            <p:cNvPr id="19" name="Grafik 18">
              <a:extLst>
                <a:ext uri="{FF2B5EF4-FFF2-40B4-BE49-F238E27FC236}">
                  <a16:creationId xmlns:a16="http://schemas.microsoft.com/office/drawing/2014/main" id="{B4DB0D99-972E-4C96-AB96-02C5BD1CA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2700">
              <a:off x="-554981" y="7819053"/>
              <a:ext cx="7976634" cy="7976635"/>
            </a:xfrm>
            <a:prstGeom prst="rect">
              <a:avLst/>
            </a:prstGeom>
          </p:spPr>
        </p:pic>
        <p:sp>
          <p:nvSpPr>
            <p:cNvPr id="20" name="Rechteck 19">
              <a:extLst>
                <a:ext uri="{FF2B5EF4-FFF2-40B4-BE49-F238E27FC236}">
                  <a16:creationId xmlns:a16="http://schemas.microsoft.com/office/drawing/2014/main" id="{E01C48F3-AD2E-4C00-9954-68451576475E}"/>
                </a:ext>
              </a:extLst>
            </p:cNvPr>
            <p:cNvSpPr/>
            <p:nvPr/>
          </p:nvSpPr>
          <p:spPr>
            <a:xfrm>
              <a:off x="1367386" y="11584890"/>
              <a:ext cx="5853591" cy="1194188"/>
            </a:xfrm>
            <a:prstGeom prst="rect">
              <a:avLst/>
            </a:prstGeom>
            <a:gradFill>
              <a:gsLst>
                <a:gs pos="0">
                  <a:schemeClr val="tx2"/>
                </a:gs>
                <a:gs pos="100000">
                  <a:schemeClr val="bg1"/>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21" name="Textplatzhalter 3">
                  <a:extLst>
                    <a:ext uri="{FF2B5EF4-FFF2-40B4-BE49-F238E27FC236}">
                      <a16:creationId xmlns:a16="http://schemas.microsoft.com/office/drawing/2014/main" id="{216B3F37-ED60-42B7-9615-E46127CDC6E7}"/>
                    </a:ext>
                  </a:extLst>
                </p:cNvPr>
                <p:cNvSpPr txBox="1">
                  <a:spLocks/>
                </p:cNvSpPr>
                <p:nvPr/>
              </p:nvSpPr>
              <p:spPr>
                <a:xfrm>
                  <a:off x="2284357" y="8244983"/>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a:solidFill>
                            <a:schemeClr val="accent2"/>
                          </a:solidFill>
                          <a:latin typeface="Cambria Math" panose="02040503050406030204" pitchFamily="18" charset="0"/>
                        </a:rPr>
                        <m:t>𝐿</m:t>
                      </m:r>
                      <m:d>
                        <m:dPr>
                          <m:ctrlPr>
                            <a:rPr lang="de-CH" sz="6000" i="1">
                              <a:solidFill>
                                <a:schemeClr val="accent2"/>
                              </a:solidFill>
                              <a:latin typeface="Cambria Math" panose="02040503050406030204" pitchFamily="18" charset="0"/>
                            </a:rPr>
                          </m:ctrlPr>
                        </m:dPr>
                        <m:e>
                          <m:r>
                            <a:rPr lang="de-CH" sz="6000" i="1">
                              <a:solidFill>
                                <a:schemeClr val="accent2"/>
                              </a:solidFill>
                              <a:latin typeface="Cambria Math" panose="02040503050406030204" pitchFamily="18" charset="0"/>
                            </a:rPr>
                            <m:t>𝑥</m:t>
                          </m:r>
                          <m:r>
                            <a:rPr lang="de-CH" sz="6000" i="1">
                              <a:solidFill>
                                <a:schemeClr val="accent2"/>
                              </a:solidFill>
                              <a:latin typeface="Cambria Math" panose="02040503050406030204" pitchFamily="18" charset="0"/>
                            </a:rPr>
                            <m:t>,</m:t>
                          </m:r>
                          <m:sSub>
                            <m:sSubPr>
                              <m:ctrlPr>
                                <a:rPr lang="de-CH" sz="6000" i="1">
                                  <a:solidFill>
                                    <a:schemeClr val="accent2"/>
                                  </a:solidFill>
                                  <a:latin typeface="Cambria Math" panose="02040503050406030204" pitchFamily="18" charset="0"/>
                                  <a:ea typeface="Cambria Math" panose="02040503050406030204" pitchFamily="18" charset="0"/>
                                </a:rPr>
                              </m:ctrlPr>
                            </m:sSubPr>
                            <m:e>
                              <m:r>
                                <a:rPr lang="de-CH" sz="6000" i="1">
                                  <a:solidFill>
                                    <a:schemeClr val="accent2"/>
                                  </a:solidFill>
                                  <a:latin typeface="Cambria Math" panose="02040503050406030204" pitchFamily="18" charset="0"/>
                                  <a:ea typeface="Cambria Math" panose="02040503050406030204" pitchFamily="18" charset="0"/>
                                </a:rPr>
                                <m:t>𝜔</m:t>
                              </m:r>
                            </m:e>
                            <m:sub>
                              <m:r>
                                <a:rPr lang="de-CH" sz="6000" i="1">
                                  <a:solidFill>
                                    <a:schemeClr val="accent2"/>
                                  </a:solidFill>
                                  <a:latin typeface="Cambria Math" panose="02040503050406030204" pitchFamily="18" charset="0"/>
                                  <a:ea typeface="Cambria Math" panose="02040503050406030204" pitchFamily="18" charset="0"/>
                                </a:rPr>
                                <m:t>𝑖</m:t>
                              </m:r>
                            </m:sub>
                          </m:sSub>
                        </m:e>
                      </m:d>
                    </m:oMath>
                  </a14:m>
                  <a:endParaRPr lang="en-US" sz="6000" dirty="0"/>
                </a:p>
              </p:txBody>
            </p:sp>
          </mc:Choice>
          <mc:Fallback xmlns="">
            <p:sp>
              <p:nvSpPr>
                <p:cNvPr id="21" name="Textplatzhalter 3">
                  <a:extLst>
                    <a:ext uri="{FF2B5EF4-FFF2-40B4-BE49-F238E27FC236}">
                      <a16:creationId xmlns:a16="http://schemas.microsoft.com/office/drawing/2014/main" id="{216B3F37-ED60-42B7-9615-E46127CDC6E7}"/>
                    </a:ext>
                  </a:extLst>
                </p:cNvPr>
                <p:cNvSpPr txBox="1">
                  <a:spLocks noRot="1" noChangeAspect="1" noMove="1" noResize="1" noEditPoints="1" noAdjustHandles="1" noChangeArrowheads="1" noChangeShapeType="1" noTextEdit="1"/>
                </p:cNvSpPr>
                <p:nvPr/>
              </p:nvSpPr>
              <p:spPr>
                <a:xfrm>
                  <a:off x="2284357" y="8244983"/>
                  <a:ext cx="2879583" cy="1659054"/>
                </a:xfrm>
                <a:prstGeom prst="rect">
                  <a:avLst/>
                </a:prstGeom>
                <a:blipFill>
                  <a:blip r:embed="rId5"/>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22" name="Textplatzhalter 1">
              <a:extLst>
                <a:ext uri="{FF2B5EF4-FFF2-40B4-BE49-F238E27FC236}">
                  <a16:creationId xmlns:a16="http://schemas.microsoft.com/office/drawing/2014/main" id="{22B9AF71-7302-4152-8325-95FF4170D98D}"/>
                </a:ext>
              </a:extLst>
            </p:cNvPr>
            <p:cNvSpPr txBox="1">
              <a:spLocks/>
            </p:cNvSpPr>
            <p:nvPr/>
          </p:nvSpPr>
          <p:spPr>
            <a:xfrm>
              <a:off x="2809979" y="9413431"/>
              <a:ext cx="1981476" cy="75362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marL="0" marR="0" indent="0" algn="l" defTabSz="82550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r>
                <a:rPr lang="en-US" sz="4000" dirty="0">
                  <a:solidFill>
                    <a:schemeClr val="accent2"/>
                  </a:solidFill>
                </a:rPr>
                <a:t>Incident</a:t>
              </a:r>
              <a:endParaRPr lang="en-US" sz="5400" dirty="0">
                <a:solidFill>
                  <a:schemeClr val="accent2"/>
                </a:solidFill>
              </a:endParaRPr>
            </a:p>
          </p:txBody>
        </p:sp>
        <p:cxnSp>
          <p:nvCxnSpPr>
            <p:cNvPr id="23" name="Gerade Verbindung mit Pfeil 22">
              <a:extLst>
                <a:ext uri="{FF2B5EF4-FFF2-40B4-BE49-F238E27FC236}">
                  <a16:creationId xmlns:a16="http://schemas.microsoft.com/office/drawing/2014/main" id="{E8F43BEF-B455-45DC-A83F-B7ADF7ECADA2}"/>
                </a:ext>
              </a:extLst>
            </p:cNvPr>
            <p:cNvCxnSpPr>
              <a:cxnSpLocks/>
            </p:cNvCxnSpPr>
            <p:nvPr/>
          </p:nvCxnSpPr>
          <p:spPr>
            <a:xfrm>
              <a:off x="3509800" y="11584890"/>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25" name="Textplatzhalter 3">
                  <a:extLst>
                    <a:ext uri="{FF2B5EF4-FFF2-40B4-BE49-F238E27FC236}">
                      <a16:creationId xmlns:a16="http://schemas.microsoft.com/office/drawing/2014/main" id="{9798216C-F7FE-46C2-9838-AF02076655C6}"/>
                    </a:ext>
                  </a:extLst>
                </p:cNvPr>
                <p:cNvSpPr txBox="1">
                  <a:spLocks/>
                </p:cNvSpPr>
                <p:nvPr/>
              </p:nvSpPr>
              <p:spPr>
                <a:xfrm>
                  <a:off x="3110936" y="11290214"/>
                  <a:ext cx="621402" cy="118108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25" name="Textplatzhalter 3">
                  <a:extLst>
                    <a:ext uri="{FF2B5EF4-FFF2-40B4-BE49-F238E27FC236}">
                      <a16:creationId xmlns:a16="http://schemas.microsoft.com/office/drawing/2014/main" id="{9798216C-F7FE-46C2-9838-AF02076655C6}"/>
                    </a:ext>
                  </a:extLst>
                </p:cNvPr>
                <p:cNvSpPr txBox="1">
                  <a:spLocks noRot="1" noChangeAspect="1" noMove="1" noResize="1" noEditPoints="1" noAdjustHandles="1" noChangeArrowheads="1" noChangeShapeType="1" noTextEdit="1"/>
                </p:cNvSpPr>
                <p:nvPr/>
              </p:nvSpPr>
              <p:spPr>
                <a:xfrm>
                  <a:off x="3110936" y="11290214"/>
                  <a:ext cx="621402" cy="1181084"/>
                </a:xfrm>
                <a:prstGeom prst="rect">
                  <a:avLst/>
                </a:prstGeom>
                <a:blipFill>
                  <a:blip r:embed="rId6"/>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33" name="Rechteck: abgerundete Ecken 32">
              <a:extLst>
                <a:ext uri="{FF2B5EF4-FFF2-40B4-BE49-F238E27FC236}">
                  <a16:creationId xmlns:a16="http://schemas.microsoft.com/office/drawing/2014/main" id="{65F7BFDB-12E0-4F66-8915-97E294BFE937}"/>
                </a:ext>
              </a:extLst>
            </p:cNvPr>
            <p:cNvSpPr/>
            <p:nvPr/>
          </p:nvSpPr>
          <p:spPr>
            <a:xfrm>
              <a:off x="1367386" y="8463900"/>
              <a:ext cx="5853591" cy="4315177"/>
            </a:xfrm>
            <a:prstGeom prst="roundRect">
              <a:avLst>
                <a:gd name="adj" fmla="val 0"/>
              </a:avLst>
            </a:prstGeom>
            <a:noFill/>
            <a:ln w="136525" cap="flat">
              <a:solidFill>
                <a:srgbClr val="4D79F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Iterated Path Guiding</a:t>
            </a:r>
          </a:p>
        </p:txBody>
      </p:sp>
      <p:sp>
        <p:nvSpPr>
          <p:cNvPr id="4" name="Textplatzhalter 3">
            <a:extLst>
              <a:ext uri="{FF2B5EF4-FFF2-40B4-BE49-F238E27FC236}">
                <a16:creationId xmlns:a16="http://schemas.microsoft.com/office/drawing/2014/main" id="{2897B01B-0771-4F35-9B1A-93EAF767AB08}"/>
              </a:ext>
            </a:extLst>
          </p:cNvPr>
          <p:cNvSpPr>
            <a:spLocks noGrp="1"/>
          </p:cNvSpPr>
          <p:nvPr>
            <p:ph type="body" sz="quarter" idx="13"/>
          </p:nvPr>
        </p:nvSpPr>
        <p:spPr/>
        <p:txBody>
          <a:bodyPr/>
          <a:lstStyle/>
          <a:p>
            <a:endParaRPr lang="en-US"/>
          </a:p>
        </p:txBody>
      </p:sp>
      <p:sp>
        <p:nvSpPr>
          <p:cNvPr id="49" name="Text Placeholder 4">
            <a:extLst>
              <a:ext uri="{FF2B5EF4-FFF2-40B4-BE49-F238E27FC236}">
                <a16:creationId xmlns:a16="http://schemas.microsoft.com/office/drawing/2014/main" id="{E715D0A6-C3DB-4A0D-892F-8DE2F8B22AE1}"/>
              </a:ext>
            </a:extLst>
          </p:cNvPr>
          <p:cNvSpPr>
            <a:spLocks noGrp="1"/>
          </p:cNvSpPr>
          <p:nvPr>
            <p:ph type="body" sz="quarter" idx="13"/>
          </p:nvPr>
        </p:nvSpPr>
        <p:spPr>
          <a:xfrm>
            <a:off x="1403350" y="2113279"/>
            <a:ext cx="5892800" cy="833119"/>
          </a:xfrm>
        </p:spPr>
        <p:txBody>
          <a:bodyPr/>
          <a:lstStyle/>
          <a:p>
            <a:pPr algn="ctr"/>
            <a:r>
              <a:rPr lang="en-US" sz="4400" dirty="0"/>
              <a:t>Guiding Distribution:</a:t>
            </a:r>
          </a:p>
        </p:txBody>
      </p:sp>
      <p:pic>
        <p:nvPicPr>
          <p:cNvPr id="50" name="Grafik 49">
            <a:extLst>
              <a:ext uri="{FF2B5EF4-FFF2-40B4-BE49-F238E27FC236}">
                <a16:creationId xmlns:a16="http://schemas.microsoft.com/office/drawing/2014/main" id="{3D77B55B-4183-49C6-8706-ED040F7E9B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2340" y="2946400"/>
            <a:ext cx="13159740" cy="9869805"/>
          </a:xfrm>
          <a:prstGeom prst="rect">
            <a:avLst/>
          </a:prstGeom>
          <a:effectLst>
            <a:outerShdw blurRad="50800" dist="38100" dir="2700000" algn="tl" rotWithShape="0">
              <a:prstClr val="black">
                <a:alpha val="40000"/>
              </a:prstClr>
            </a:outerShdw>
          </a:effectLst>
        </p:spPr>
      </p:pic>
      <p:sp>
        <p:nvSpPr>
          <p:cNvPr id="7" name="Textplatzhalter 6">
            <a:extLst>
              <a:ext uri="{FF2B5EF4-FFF2-40B4-BE49-F238E27FC236}">
                <a16:creationId xmlns:a16="http://schemas.microsoft.com/office/drawing/2014/main" id="{A093A1DD-A8D9-4308-B914-F53BDFC04C9B}"/>
              </a:ext>
            </a:extLst>
          </p:cNvPr>
          <p:cNvSpPr>
            <a:spLocks noGrp="1"/>
          </p:cNvSpPr>
          <p:nvPr>
            <p:ph type="body" sz="quarter" idx="13"/>
          </p:nvPr>
        </p:nvSpPr>
        <p:spPr/>
        <p:txBody>
          <a:bodyPr/>
          <a:lstStyle/>
          <a:p>
            <a:endParaRPr lang="en-US"/>
          </a:p>
        </p:txBody>
      </p:sp>
      <p:sp>
        <p:nvSpPr>
          <p:cNvPr id="10" name="Textplatzhalter 9">
            <a:extLst>
              <a:ext uri="{FF2B5EF4-FFF2-40B4-BE49-F238E27FC236}">
                <a16:creationId xmlns:a16="http://schemas.microsoft.com/office/drawing/2014/main" id="{6CE24E3D-E82C-4DE7-9A45-ABA8D15FB669}"/>
              </a:ext>
            </a:extLst>
          </p:cNvPr>
          <p:cNvSpPr>
            <a:spLocks noGrp="1"/>
          </p:cNvSpPr>
          <p:nvPr>
            <p:ph type="body" sz="quarter" idx="13"/>
          </p:nvPr>
        </p:nvSpPr>
        <p:spPr/>
        <p:txBody>
          <a:bodyPr/>
          <a:lstStyle/>
          <a:p>
            <a:endParaRPr lang="en-US"/>
          </a:p>
        </p:txBody>
      </p:sp>
      <p:sp>
        <p:nvSpPr>
          <p:cNvPr id="52" name="Text Placeholder 4">
            <a:extLst>
              <a:ext uri="{FF2B5EF4-FFF2-40B4-BE49-F238E27FC236}">
                <a16:creationId xmlns:a16="http://schemas.microsoft.com/office/drawing/2014/main" id="{266F50DC-B684-44A7-8203-20D2C58E65D6}"/>
              </a:ext>
            </a:extLst>
          </p:cNvPr>
          <p:cNvSpPr>
            <a:spLocks noGrp="1"/>
          </p:cNvSpPr>
          <p:nvPr>
            <p:ph type="body" sz="quarter" idx="13"/>
          </p:nvPr>
        </p:nvSpPr>
        <p:spPr>
          <a:xfrm>
            <a:off x="12063730" y="1417320"/>
            <a:ext cx="5892800" cy="1590040"/>
          </a:xfrm>
        </p:spPr>
        <p:txBody>
          <a:bodyPr/>
          <a:lstStyle/>
          <a:p>
            <a:pPr algn="ctr"/>
            <a:r>
              <a:rPr lang="en-US" sz="4400" dirty="0"/>
              <a:t>Iteration 2:</a:t>
            </a:r>
          </a:p>
          <a:p>
            <a:pPr algn="ctr"/>
            <a:r>
              <a:rPr lang="en-US" sz="4400" dirty="0"/>
              <a:t>8 Samples Per Pixel</a:t>
            </a:r>
          </a:p>
        </p:txBody>
      </p:sp>
      <p:sp>
        <p:nvSpPr>
          <p:cNvPr id="2" name="Slide Number Placeholder 1">
            <a:extLst>
              <a:ext uri="{FF2B5EF4-FFF2-40B4-BE49-F238E27FC236}">
                <a16:creationId xmlns:a16="http://schemas.microsoft.com/office/drawing/2014/main" id="{336D11CB-6374-4903-B08D-7718D31D0B51}"/>
              </a:ext>
            </a:extLst>
          </p:cNvPr>
          <p:cNvSpPr>
            <a:spLocks noGrp="1"/>
          </p:cNvSpPr>
          <p:nvPr>
            <p:ph type="sldNum" sz="quarter" idx="2"/>
          </p:nvPr>
        </p:nvSpPr>
        <p:spPr/>
        <p:txBody>
          <a:bodyPr/>
          <a:lstStyle/>
          <a:p>
            <a:fld id="{86CB4B4D-7CA3-9044-876B-883B54F8677D}" type="slidenum">
              <a:rPr lang="en-US" smtClean="0"/>
              <a:t>25</a:t>
            </a:fld>
            <a:endParaRPr lang="en-US"/>
          </a:p>
        </p:txBody>
      </p:sp>
      <p:sp>
        <p:nvSpPr>
          <p:cNvPr id="24" name="Rechteck 23">
            <a:extLst>
              <a:ext uri="{FF2B5EF4-FFF2-40B4-BE49-F238E27FC236}">
                <a16:creationId xmlns:a16="http://schemas.microsoft.com/office/drawing/2014/main" id="{011057D1-823E-4161-9448-BA0FB97C7E7B}"/>
              </a:ext>
            </a:extLst>
          </p:cNvPr>
          <p:cNvSpPr/>
          <p:nvPr/>
        </p:nvSpPr>
        <p:spPr>
          <a:xfrm>
            <a:off x="8574036" y="2946398"/>
            <a:ext cx="13148043" cy="9869806"/>
          </a:xfrm>
          <a:prstGeom prst="rect">
            <a:avLst/>
          </a:prstGeom>
          <a:solidFill>
            <a:srgbClr val="000000"/>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Tree>
    <p:extLst>
      <p:ext uri="{BB962C8B-B14F-4D97-AF65-F5344CB8AC3E}">
        <p14:creationId xmlns:p14="http://schemas.microsoft.com/office/powerpoint/2010/main" val="2431075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feil: nach rechts 24">
            <a:extLst>
              <a:ext uri="{FF2B5EF4-FFF2-40B4-BE49-F238E27FC236}">
                <a16:creationId xmlns:a16="http://schemas.microsoft.com/office/drawing/2014/main" id="{9DED12D1-496C-45CE-9658-F1E653B3151B}"/>
              </a:ext>
            </a:extLst>
          </p:cNvPr>
          <p:cNvSpPr/>
          <p:nvPr/>
        </p:nvSpPr>
        <p:spPr>
          <a:xfrm rot="5400000">
            <a:off x="3932536" y="7501100"/>
            <a:ext cx="746688" cy="789709"/>
          </a:xfrm>
          <a:prstGeom prst="rightArrow">
            <a:avLst>
              <a:gd name="adj1" fmla="val 34211"/>
              <a:gd name="adj2" fmla="val 50000"/>
            </a:avLst>
          </a:prstGeom>
          <a:solidFill>
            <a:srgbClr val="4D79F5"/>
          </a:solidFill>
          <a:ln w="12700" cap="flat">
            <a:no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Iterated Path Guiding</a:t>
            </a:r>
          </a:p>
        </p:txBody>
      </p:sp>
      <p:sp>
        <p:nvSpPr>
          <p:cNvPr id="5" name="Text Placeholder 4"/>
          <p:cNvSpPr>
            <a:spLocks noGrp="1"/>
          </p:cNvSpPr>
          <p:nvPr>
            <p:ph type="body" sz="quarter" idx="13"/>
          </p:nvPr>
        </p:nvSpPr>
        <p:spPr>
          <a:xfrm>
            <a:off x="12063730" y="1417320"/>
            <a:ext cx="5892800" cy="1590040"/>
          </a:xfrm>
        </p:spPr>
        <p:txBody>
          <a:bodyPr/>
          <a:lstStyle/>
          <a:p>
            <a:pPr algn="ctr"/>
            <a:r>
              <a:rPr lang="en-US" sz="4400" dirty="0"/>
              <a:t>Iteration 3:</a:t>
            </a:r>
          </a:p>
          <a:p>
            <a:pPr algn="ctr"/>
            <a:r>
              <a:rPr lang="en-US" sz="4400" dirty="0"/>
              <a:t>16 Samples Per Pixel</a:t>
            </a:r>
          </a:p>
        </p:txBody>
      </p:sp>
      <p:pic>
        <p:nvPicPr>
          <p:cNvPr id="8" name="Grafik 7">
            <a:extLst>
              <a:ext uri="{FF2B5EF4-FFF2-40B4-BE49-F238E27FC236}">
                <a16:creationId xmlns:a16="http://schemas.microsoft.com/office/drawing/2014/main" id="{E2577AD1-409A-4E44-B45A-CEB3D896C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2340" y="2946400"/>
            <a:ext cx="13159740" cy="9869805"/>
          </a:xfrm>
          <a:prstGeom prst="rect">
            <a:avLst/>
          </a:prstGeom>
          <a:effectLst>
            <a:outerShdw blurRad="50800" dist="38100" dir="2700000" algn="tl" rotWithShape="0">
              <a:prstClr val="black">
                <a:alpha val="40000"/>
              </a:prstClr>
            </a:outerShdw>
          </a:effectLst>
        </p:spPr>
      </p:pic>
      <p:sp>
        <p:nvSpPr>
          <p:cNvPr id="23" name="Pfeil: nach rechts 22">
            <a:extLst>
              <a:ext uri="{FF2B5EF4-FFF2-40B4-BE49-F238E27FC236}">
                <a16:creationId xmlns:a16="http://schemas.microsoft.com/office/drawing/2014/main" id="{37657C5C-61EC-479F-86E4-9AE05A5B727D}"/>
              </a:ext>
            </a:extLst>
          </p:cNvPr>
          <p:cNvSpPr/>
          <p:nvPr/>
        </p:nvSpPr>
        <p:spPr>
          <a:xfrm>
            <a:off x="7428892" y="4711544"/>
            <a:ext cx="1036058" cy="789709"/>
          </a:xfrm>
          <a:prstGeom prst="rightArrow">
            <a:avLst>
              <a:gd name="adj1" fmla="val 34211"/>
              <a:gd name="adj2" fmla="val 50000"/>
            </a:avLst>
          </a:prstGeom>
          <a:solidFill>
            <a:srgbClr val="4D79F5"/>
          </a:solidFill>
          <a:ln w="12700" cap="flat">
            <a:no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9" name="Text Placeholder 4">
            <a:extLst>
              <a:ext uri="{FF2B5EF4-FFF2-40B4-BE49-F238E27FC236}">
                <a16:creationId xmlns:a16="http://schemas.microsoft.com/office/drawing/2014/main" id="{E715D0A6-C3DB-4A0D-892F-8DE2F8B22AE1}"/>
              </a:ext>
            </a:extLst>
          </p:cNvPr>
          <p:cNvSpPr>
            <a:spLocks noGrp="1"/>
          </p:cNvSpPr>
          <p:nvPr>
            <p:ph type="body" sz="quarter" idx="13"/>
          </p:nvPr>
        </p:nvSpPr>
        <p:spPr>
          <a:xfrm>
            <a:off x="1403350" y="2113279"/>
            <a:ext cx="5892800" cy="833119"/>
          </a:xfrm>
        </p:spPr>
        <p:txBody>
          <a:bodyPr/>
          <a:lstStyle/>
          <a:p>
            <a:pPr algn="ctr"/>
            <a:r>
              <a:rPr lang="en-US" sz="4400" dirty="0"/>
              <a:t>Guiding Distribution:</a:t>
            </a:r>
          </a:p>
        </p:txBody>
      </p:sp>
      <p:sp>
        <p:nvSpPr>
          <p:cNvPr id="2" name="Slide Number Placeholder 1">
            <a:extLst>
              <a:ext uri="{FF2B5EF4-FFF2-40B4-BE49-F238E27FC236}">
                <a16:creationId xmlns:a16="http://schemas.microsoft.com/office/drawing/2014/main" id="{97A02130-3F0F-426B-990B-5805AFBAF111}"/>
              </a:ext>
            </a:extLst>
          </p:cNvPr>
          <p:cNvSpPr>
            <a:spLocks noGrp="1"/>
          </p:cNvSpPr>
          <p:nvPr>
            <p:ph type="sldNum" sz="quarter" idx="2"/>
          </p:nvPr>
        </p:nvSpPr>
        <p:spPr/>
        <p:txBody>
          <a:bodyPr/>
          <a:lstStyle/>
          <a:p>
            <a:fld id="{86CB4B4D-7CA3-9044-876B-883B54F8677D}" type="slidenum">
              <a:rPr lang="en-US" smtClean="0"/>
              <a:t>26</a:t>
            </a:fld>
            <a:endParaRPr lang="en-US"/>
          </a:p>
        </p:txBody>
      </p:sp>
      <p:grpSp>
        <p:nvGrpSpPr>
          <p:cNvPr id="4" name="Gruppieren 3">
            <a:extLst>
              <a:ext uri="{FF2B5EF4-FFF2-40B4-BE49-F238E27FC236}">
                <a16:creationId xmlns:a16="http://schemas.microsoft.com/office/drawing/2014/main" id="{10A42D0B-C6B4-445E-8528-514A9C00B955}"/>
              </a:ext>
            </a:extLst>
          </p:cNvPr>
          <p:cNvGrpSpPr/>
          <p:nvPr/>
        </p:nvGrpSpPr>
        <p:grpSpPr>
          <a:xfrm>
            <a:off x="-562745" y="7824317"/>
            <a:ext cx="8250215" cy="7976634"/>
            <a:chOff x="-562745" y="7824317"/>
            <a:chExt cx="8250215" cy="7976634"/>
          </a:xfrm>
        </p:grpSpPr>
        <p:sp>
          <p:nvSpPr>
            <p:cNvPr id="59" name="Rechteck 58">
              <a:extLst>
                <a:ext uri="{FF2B5EF4-FFF2-40B4-BE49-F238E27FC236}">
                  <a16:creationId xmlns:a16="http://schemas.microsoft.com/office/drawing/2014/main" id="{C4B83084-96CE-4E05-81A2-B7274470DB5B}"/>
                </a:ext>
              </a:extLst>
            </p:cNvPr>
            <p:cNvSpPr/>
            <p:nvPr/>
          </p:nvSpPr>
          <p:spPr>
            <a:xfrm>
              <a:off x="828559" y="8461819"/>
              <a:ext cx="6858911" cy="446970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61" name="Grafik 60">
              <a:extLst>
                <a:ext uri="{FF2B5EF4-FFF2-40B4-BE49-F238E27FC236}">
                  <a16:creationId xmlns:a16="http://schemas.microsoft.com/office/drawing/2014/main" id="{817CE265-95E4-4DD6-9B20-AE8A80668C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62700">
              <a:off x="-562745" y="7824317"/>
              <a:ext cx="7976634" cy="7976634"/>
            </a:xfrm>
            <a:prstGeom prst="rect">
              <a:avLst/>
            </a:prstGeom>
          </p:spPr>
        </p:pic>
        <p:sp>
          <p:nvSpPr>
            <p:cNvPr id="62" name="Rechteck 61">
              <a:extLst>
                <a:ext uri="{FF2B5EF4-FFF2-40B4-BE49-F238E27FC236}">
                  <a16:creationId xmlns:a16="http://schemas.microsoft.com/office/drawing/2014/main" id="{1BCFC2A8-2475-4CB4-A67D-C9469D015D9D}"/>
                </a:ext>
              </a:extLst>
            </p:cNvPr>
            <p:cNvSpPr/>
            <p:nvPr/>
          </p:nvSpPr>
          <p:spPr>
            <a:xfrm>
              <a:off x="1359622" y="11590154"/>
              <a:ext cx="5853591" cy="1194188"/>
            </a:xfrm>
            <a:prstGeom prst="rect">
              <a:avLst/>
            </a:prstGeom>
            <a:gradFill>
              <a:gsLst>
                <a:gs pos="0">
                  <a:schemeClr val="tx2"/>
                </a:gs>
                <a:gs pos="100000">
                  <a:schemeClr val="bg1"/>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63" name="Textplatzhalter 3">
                  <a:extLst>
                    <a:ext uri="{FF2B5EF4-FFF2-40B4-BE49-F238E27FC236}">
                      <a16:creationId xmlns:a16="http://schemas.microsoft.com/office/drawing/2014/main" id="{5EC00E03-7F65-4834-A4E2-9305DFC4D70B}"/>
                    </a:ext>
                  </a:extLst>
                </p:cNvPr>
                <p:cNvSpPr txBox="1">
                  <a:spLocks/>
                </p:cNvSpPr>
                <p:nvPr/>
              </p:nvSpPr>
              <p:spPr>
                <a:xfrm>
                  <a:off x="2276593" y="8250247"/>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5"/>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a:solidFill>
                            <a:schemeClr val="accent2"/>
                          </a:solidFill>
                          <a:latin typeface="Cambria Math" panose="02040503050406030204" pitchFamily="18" charset="0"/>
                        </a:rPr>
                        <m:t>𝐿</m:t>
                      </m:r>
                      <m:d>
                        <m:dPr>
                          <m:ctrlPr>
                            <a:rPr lang="de-CH" sz="6000" i="1">
                              <a:solidFill>
                                <a:schemeClr val="accent2"/>
                              </a:solidFill>
                              <a:latin typeface="Cambria Math" panose="02040503050406030204" pitchFamily="18" charset="0"/>
                            </a:rPr>
                          </m:ctrlPr>
                        </m:dPr>
                        <m:e>
                          <m:r>
                            <a:rPr lang="de-CH" sz="6000" i="1">
                              <a:solidFill>
                                <a:schemeClr val="accent2"/>
                              </a:solidFill>
                              <a:latin typeface="Cambria Math" panose="02040503050406030204" pitchFamily="18" charset="0"/>
                            </a:rPr>
                            <m:t>𝑥</m:t>
                          </m:r>
                          <m:r>
                            <a:rPr lang="de-CH" sz="6000" i="1">
                              <a:solidFill>
                                <a:schemeClr val="accent2"/>
                              </a:solidFill>
                              <a:latin typeface="Cambria Math" panose="02040503050406030204" pitchFamily="18" charset="0"/>
                            </a:rPr>
                            <m:t>,</m:t>
                          </m:r>
                          <m:sSub>
                            <m:sSubPr>
                              <m:ctrlPr>
                                <a:rPr lang="de-CH" sz="6000" i="1">
                                  <a:solidFill>
                                    <a:schemeClr val="accent2"/>
                                  </a:solidFill>
                                  <a:latin typeface="Cambria Math" panose="02040503050406030204" pitchFamily="18" charset="0"/>
                                  <a:ea typeface="Cambria Math" panose="02040503050406030204" pitchFamily="18" charset="0"/>
                                </a:rPr>
                              </m:ctrlPr>
                            </m:sSubPr>
                            <m:e>
                              <m:r>
                                <a:rPr lang="de-CH" sz="6000" i="1">
                                  <a:solidFill>
                                    <a:schemeClr val="accent2"/>
                                  </a:solidFill>
                                  <a:latin typeface="Cambria Math" panose="02040503050406030204" pitchFamily="18" charset="0"/>
                                  <a:ea typeface="Cambria Math" panose="02040503050406030204" pitchFamily="18" charset="0"/>
                                </a:rPr>
                                <m:t>𝜔</m:t>
                              </m:r>
                            </m:e>
                            <m:sub>
                              <m:r>
                                <a:rPr lang="de-CH" sz="6000" i="1">
                                  <a:solidFill>
                                    <a:schemeClr val="accent2"/>
                                  </a:solidFill>
                                  <a:latin typeface="Cambria Math" panose="02040503050406030204" pitchFamily="18" charset="0"/>
                                  <a:ea typeface="Cambria Math" panose="02040503050406030204" pitchFamily="18" charset="0"/>
                                </a:rPr>
                                <m:t>𝑖</m:t>
                              </m:r>
                            </m:sub>
                          </m:sSub>
                        </m:e>
                      </m:d>
                    </m:oMath>
                  </a14:m>
                  <a:endParaRPr lang="en-US" sz="6000" dirty="0"/>
                </a:p>
              </p:txBody>
            </p:sp>
          </mc:Choice>
          <mc:Fallback xmlns="">
            <p:sp>
              <p:nvSpPr>
                <p:cNvPr id="63" name="Textplatzhalter 3">
                  <a:extLst>
                    <a:ext uri="{FF2B5EF4-FFF2-40B4-BE49-F238E27FC236}">
                      <a16:creationId xmlns:a16="http://schemas.microsoft.com/office/drawing/2014/main" id="{5EC00E03-7F65-4834-A4E2-9305DFC4D70B}"/>
                    </a:ext>
                  </a:extLst>
                </p:cNvPr>
                <p:cNvSpPr txBox="1">
                  <a:spLocks noRot="1" noChangeAspect="1" noMove="1" noResize="1" noEditPoints="1" noAdjustHandles="1" noChangeArrowheads="1" noChangeShapeType="1" noTextEdit="1"/>
                </p:cNvSpPr>
                <p:nvPr/>
              </p:nvSpPr>
              <p:spPr>
                <a:xfrm>
                  <a:off x="2276593" y="8250247"/>
                  <a:ext cx="2879583" cy="1659054"/>
                </a:xfrm>
                <a:prstGeom prst="rect">
                  <a:avLst/>
                </a:prstGeom>
                <a:blipFill>
                  <a:blip r:embed="rId6"/>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64" name="Textplatzhalter 1">
              <a:extLst>
                <a:ext uri="{FF2B5EF4-FFF2-40B4-BE49-F238E27FC236}">
                  <a16:creationId xmlns:a16="http://schemas.microsoft.com/office/drawing/2014/main" id="{85AC2735-0A9F-4C63-9030-5E7FE79FC726}"/>
                </a:ext>
              </a:extLst>
            </p:cNvPr>
            <p:cNvSpPr txBox="1">
              <a:spLocks/>
            </p:cNvSpPr>
            <p:nvPr/>
          </p:nvSpPr>
          <p:spPr>
            <a:xfrm>
              <a:off x="2802215" y="9418695"/>
              <a:ext cx="1981476" cy="75362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marL="0" marR="0" indent="0" algn="l" defTabSz="82550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r>
                <a:rPr lang="en-US" sz="4000" dirty="0">
                  <a:solidFill>
                    <a:schemeClr val="accent2"/>
                  </a:solidFill>
                </a:rPr>
                <a:t>Incident</a:t>
              </a:r>
              <a:endParaRPr lang="en-US" sz="5400" dirty="0">
                <a:solidFill>
                  <a:schemeClr val="accent2"/>
                </a:solidFill>
              </a:endParaRPr>
            </a:p>
          </p:txBody>
        </p:sp>
        <p:cxnSp>
          <p:nvCxnSpPr>
            <p:cNvPr id="65" name="Gerade Verbindung mit Pfeil 64">
              <a:extLst>
                <a:ext uri="{FF2B5EF4-FFF2-40B4-BE49-F238E27FC236}">
                  <a16:creationId xmlns:a16="http://schemas.microsoft.com/office/drawing/2014/main" id="{A1F09AC5-A129-4789-B0D3-4B71D0113583}"/>
                </a:ext>
              </a:extLst>
            </p:cNvPr>
            <p:cNvCxnSpPr>
              <a:cxnSpLocks/>
            </p:cNvCxnSpPr>
            <p:nvPr/>
          </p:nvCxnSpPr>
          <p:spPr>
            <a:xfrm>
              <a:off x="3502036" y="11590154"/>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66" name="Textplatzhalter 3">
                  <a:extLst>
                    <a:ext uri="{FF2B5EF4-FFF2-40B4-BE49-F238E27FC236}">
                      <a16:creationId xmlns:a16="http://schemas.microsoft.com/office/drawing/2014/main" id="{212B2057-354D-4532-B1F9-181E2719FE65}"/>
                    </a:ext>
                  </a:extLst>
                </p:cNvPr>
                <p:cNvSpPr txBox="1">
                  <a:spLocks/>
                </p:cNvSpPr>
                <p:nvPr/>
              </p:nvSpPr>
              <p:spPr>
                <a:xfrm>
                  <a:off x="3103172" y="11295477"/>
                  <a:ext cx="621402" cy="118108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5"/>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66" name="Textplatzhalter 3">
                  <a:extLst>
                    <a:ext uri="{FF2B5EF4-FFF2-40B4-BE49-F238E27FC236}">
                      <a16:creationId xmlns:a16="http://schemas.microsoft.com/office/drawing/2014/main" id="{212B2057-354D-4532-B1F9-181E2719FE65}"/>
                    </a:ext>
                  </a:extLst>
                </p:cNvPr>
                <p:cNvSpPr txBox="1">
                  <a:spLocks noRot="1" noChangeAspect="1" noMove="1" noResize="1" noEditPoints="1" noAdjustHandles="1" noChangeArrowheads="1" noChangeShapeType="1" noTextEdit="1"/>
                </p:cNvSpPr>
                <p:nvPr/>
              </p:nvSpPr>
              <p:spPr>
                <a:xfrm>
                  <a:off x="3103172" y="11295477"/>
                  <a:ext cx="621402" cy="1181084"/>
                </a:xfrm>
                <a:prstGeom prst="rect">
                  <a:avLst/>
                </a:prstGeom>
                <a:blipFill>
                  <a:blip r:embed="rId7"/>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67" name="Rechteck: abgerundete Ecken 66">
              <a:extLst>
                <a:ext uri="{FF2B5EF4-FFF2-40B4-BE49-F238E27FC236}">
                  <a16:creationId xmlns:a16="http://schemas.microsoft.com/office/drawing/2014/main" id="{93D47632-8DDF-470D-9F9C-45FAB1B0A6E1}"/>
                </a:ext>
              </a:extLst>
            </p:cNvPr>
            <p:cNvSpPr/>
            <p:nvPr/>
          </p:nvSpPr>
          <p:spPr>
            <a:xfrm>
              <a:off x="1359622" y="8469164"/>
              <a:ext cx="5853591" cy="4315177"/>
            </a:xfrm>
            <a:prstGeom prst="roundRect">
              <a:avLst>
                <a:gd name="adj" fmla="val 0"/>
              </a:avLst>
            </a:prstGeom>
            <a:noFill/>
            <a:ln w="136525" cap="flat">
              <a:solidFill>
                <a:srgbClr val="4D79F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27" name="Gruppieren 26">
            <a:extLst>
              <a:ext uri="{FF2B5EF4-FFF2-40B4-BE49-F238E27FC236}">
                <a16:creationId xmlns:a16="http://schemas.microsoft.com/office/drawing/2014/main" id="{5D1C4F76-5F1F-4A83-9763-1DAFCAC94231}"/>
              </a:ext>
            </a:extLst>
          </p:cNvPr>
          <p:cNvGrpSpPr/>
          <p:nvPr/>
        </p:nvGrpSpPr>
        <p:grpSpPr>
          <a:xfrm>
            <a:off x="-556781" y="2326131"/>
            <a:ext cx="7976634" cy="7976635"/>
            <a:chOff x="-554981" y="7819053"/>
            <a:chExt cx="7976634" cy="7976635"/>
          </a:xfrm>
        </p:grpSpPr>
        <p:pic>
          <p:nvPicPr>
            <p:cNvPr id="28" name="Grafik 27">
              <a:extLst>
                <a:ext uri="{FF2B5EF4-FFF2-40B4-BE49-F238E27FC236}">
                  <a16:creationId xmlns:a16="http://schemas.microsoft.com/office/drawing/2014/main" id="{8B34ACFB-6D26-47FB-83B4-ABC49EB2CD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62700">
              <a:off x="-554981" y="7819053"/>
              <a:ext cx="7976634" cy="7976635"/>
            </a:xfrm>
            <a:prstGeom prst="rect">
              <a:avLst/>
            </a:prstGeom>
          </p:spPr>
        </p:pic>
        <p:sp>
          <p:nvSpPr>
            <p:cNvPr id="29" name="Rechteck 28">
              <a:extLst>
                <a:ext uri="{FF2B5EF4-FFF2-40B4-BE49-F238E27FC236}">
                  <a16:creationId xmlns:a16="http://schemas.microsoft.com/office/drawing/2014/main" id="{D5BC9C25-9971-468B-A221-817257B4559B}"/>
                </a:ext>
              </a:extLst>
            </p:cNvPr>
            <p:cNvSpPr/>
            <p:nvPr/>
          </p:nvSpPr>
          <p:spPr>
            <a:xfrm>
              <a:off x="1367386" y="11584890"/>
              <a:ext cx="5853591" cy="1194188"/>
            </a:xfrm>
            <a:prstGeom prst="rect">
              <a:avLst/>
            </a:prstGeom>
            <a:gradFill>
              <a:gsLst>
                <a:gs pos="0">
                  <a:schemeClr val="tx2"/>
                </a:gs>
                <a:gs pos="100000">
                  <a:schemeClr val="bg1"/>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30" name="Textplatzhalter 3">
                  <a:extLst>
                    <a:ext uri="{FF2B5EF4-FFF2-40B4-BE49-F238E27FC236}">
                      <a16:creationId xmlns:a16="http://schemas.microsoft.com/office/drawing/2014/main" id="{BE4443BF-5BA0-4653-BB5C-4BE050EFE0F6}"/>
                    </a:ext>
                  </a:extLst>
                </p:cNvPr>
                <p:cNvSpPr txBox="1">
                  <a:spLocks/>
                </p:cNvSpPr>
                <p:nvPr/>
              </p:nvSpPr>
              <p:spPr>
                <a:xfrm>
                  <a:off x="2284357" y="8244983"/>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5"/>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a:solidFill>
                            <a:schemeClr val="accent2"/>
                          </a:solidFill>
                          <a:latin typeface="Cambria Math" panose="02040503050406030204" pitchFamily="18" charset="0"/>
                        </a:rPr>
                        <m:t>𝐿</m:t>
                      </m:r>
                      <m:d>
                        <m:dPr>
                          <m:ctrlPr>
                            <a:rPr lang="de-CH" sz="6000" i="1">
                              <a:solidFill>
                                <a:schemeClr val="accent2"/>
                              </a:solidFill>
                              <a:latin typeface="Cambria Math" panose="02040503050406030204" pitchFamily="18" charset="0"/>
                            </a:rPr>
                          </m:ctrlPr>
                        </m:dPr>
                        <m:e>
                          <m:r>
                            <a:rPr lang="de-CH" sz="6000" i="1">
                              <a:solidFill>
                                <a:schemeClr val="accent2"/>
                              </a:solidFill>
                              <a:latin typeface="Cambria Math" panose="02040503050406030204" pitchFamily="18" charset="0"/>
                            </a:rPr>
                            <m:t>𝑥</m:t>
                          </m:r>
                          <m:r>
                            <a:rPr lang="de-CH" sz="6000" i="1">
                              <a:solidFill>
                                <a:schemeClr val="accent2"/>
                              </a:solidFill>
                              <a:latin typeface="Cambria Math" panose="02040503050406030204" pitchFamily="18" charset="0"/>
                            </a:rPr>
                            <m:t>,</m:t>
                          </m:r>
                          <m:sSub>
                            <m:sSubPr>
                              <m:ctrlPr>
                                <a:rPr lang="de-CH" sz="6000" i="1">
                                  <a:solidFill>
                                    <a:schemeClr val="accent2"/>
                                  </a:solidFill>
                                  <a:latin typeface="Cambria Math" panose="02040503050406030204" pitchFamily="18" charset="0"/>
                                  <a:ea typeface="Cambria Math" panose="02040503050406030204" pitchFamily="18" charset="0"/>
                                </a:rPr>
                              </m:ctrlPr>
                            </m:sSubPr>
                            <m:e>
                              <m:r>
                                <a:rPr lang="de-CH" sz="6000" i="1">
                                  <a:solidFill>
                                    <a:schemeClr val="accent2"/>
                                  </a:solidFill>
                                  <a:latin typeface="Cambria Math" panose="02040503050406030204" pitchFamily="18" charset="0"/>
                                  <a:ea typeface="Cambria Math" panose="02040503050406030204" pitchFamily="18" charset="0"/>
                                </a:rPr>
                                <m:t>𝜔</m:t>
                              </m:r>
                            </m:e>
                            <m:sub>
                              <m:r>
                                <a:rPr lang="de-CH" sz="6000" i="1">
                                  <a:solidFill>
                                    <a:schemeClr val="accent2"/>
                                  </a:solidFill>
                                  <a:latin typeface="Cambria Math" panose="02040503050406030204" pitchFamily="18" charset="0"/>
                                  <a:ea typeface="Cambria Math" panose="02040503050406030204" pitchFamily="18" charset="0"/>
                                </a:rPr>
                                <m:t>𝑖</m:t>
                              </m:r>
                            </m:sub>
                          </m:sSub>
                        </m:e>
                      </m:d>
                    </m:oMath>
                  </a14:m>
                  <a:endParaRPr lang="en-US" sz="6000" dirty="0"/>
                </a:p>
              </p:txBody>
            </p:sp>
          </mc:Choice>
          <mc:Fallback xmlns="">
            <p:sp>
              <p:nvSpPr>
                <p:cNvPr id="30" name="Textplatzhalter 3">
                  <a:extLst>
                    <a:ext uri="{FF2B5EF4-FFF2-40B4-BE49-F238E27FC236}">
                      <a16:creationId xmlns:a16="http://schemas.microsoft.com/office/drawing/2014/main" id="{BE4443BF-5BA0-4653-BB5C-4BE050EFE0F6}"/>
                    </a:ext>
                  </a:extLst>
                </p:cNvPr>
                <p:cNvSpPr txBox="1">
                  <a:spLocks noRot="1" noChangeAspect="1" noMove="1" noResize="1" noEditPoints="1" noAdjustHandles="1" noChangeArrowheads="1" noChangeShapeType="1" noTextEdit="1"/>
                </p:cNvSpPr>
                <p:nvPr/>
              </p:nvSpPr>
              <p:spPr>
                <a:xfrm>
                  <a:off x="2284357" y="8244983"/>
                  <a:ext cx="2879583" cy="1659054"/>
                </a:xfrm>
                <a:prstGeom prst="rect">
                  <a:avLst/>
                </a:prstGeom>
                <a:blipFill>
                  <a:blip r:embed="rId9"/>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31" name="Textplatzhalter 1">
              <a:extLst>
                <a:ext uri="{FF2B5EF4-FFF2-40B4-BE49-F238E27FC236}">
                  <a16:creationId xmlns:a16="http://schemas.microsoft.com/office/drawing/2014/main" id="{AFC3560C-9A7E-4BEE-BC62-9183AA7BDB96}"/>
                </a:ext>
              </a:extLst>
            </p:cNvPr>
            <p:cNvSpPr txBox="1">
              <a:spLocks/>
            </p:cNvSpPr>
            <p:nvPr/>
          </p:nvSpPr>
          <p:spPr>
            <a:xfrm>
              <a:off x="2809979" y="9413431"/>
              <a:ext cx="1981476" cy="75362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marL="0" marR="0" indent="0" algn="l" defTabSz="82550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r>
                <a:rPr lang="en-US" sz="4000" dirty="0">
                  <a:solidFill>
                    <a:schemeClr val="accent2"/>
                  </a:solidFill>
                </a:rPr>
                <a:t>Incident</a:t>
              </a:r>
              <a:endParaRPr lang="en-US" sz="5400" dirty="0">
                <a:solidFill>
                  <a:schemeClr val="accent2"/>
                </a:solidFill>
              </a:endParaRPr>
            </a:p>
          </p:txBody>
        </p:sp>
        <p:cxnSp>
          <p:nvCxnSpPr>
            <p:cNvPr id="32" name="Gerade Verbindung mit Pfeil 31">
              <a:extLst>
                <a:ext uri="{FF2B5EF4-FFF2-40B4-BE49-F238E27FC236}">
                  <a16:creationId xmlns:a16="http://schemas.microsoft.com/office/drawing/2014/main" id="{EAA3E2C5-B97E-4185-B854-957B2F329A99}"/>
                </a:ext>
              </a:extLst>
            </p:cNvPr>
            <p:cNvCxnSpPr>
              <a:cxnSpLocks/>
            </p:cNvCxnSpPr>
            <p:nvPr/>
          </p:nvCxnSpPr>
          <p:spPr>
            <a:xfrm>
              <a:off x="3509800" y="11584890"/>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33" name="Textplatzhalter 3">
                  <a:extLst>
                    <a:ext uri="{FF2B5EF4-FFF2-40B4-BE49-F238E27FC236}">
                      <a16:creationId xmlns:a16="http://schemas.microsoft.com/office/drawing/2014/main" id="{30162E69-C2B8-4901-9088-CE5F4DF3E74F}"/>
                    </a:ext>
                  </a:extLst>
                </p:cNvPr>
                <p:cNvSpPr txBox="1">
                  <a:spLocks/>
                </p:cNvSpPr>
                <p:nvPr/>
              </p:nvSpPr>
              <p:spPr>
                <a:xfrm>
                  <a:off x="3110936" y="11290214"/>
                  <a:ext cx="621402" cy="118108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5"/>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5"/>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33" name="Textplatzhalter 3">
                  <a:extLst>
                    <a:ext uri="{FF2B5EF4-FFF2-40B4-BE49-F238E27FC236}">
                      <a16:creationId xmlns:a16="http://schemas.microsoft.com/office/drawing/2014/main" id="{30162E69-C2B8-4901-9088-CE5F4DF3E74F}"/>
                    </a:ext>
                  </a:extLst>
                </p:cNvPr>
                <p:cNvSpPr txBox="1">
                  <a:spLocks noRot="1" noChangeAspect="1" noMove="1" noResize="1" noEditPoints="1" noAdjustHandles="1" noChangeArrowheads="1" noChangeShapeType="1" noTextEdit="1"/>
                </p:cNvSpPr>
                <p:nvPr/>
              </p:nvSpPr>
              <p:spPr>
                <a:xfrm>
                  <a:off x="3110936" y="11290214"/>
                  <a:ext cx="621402" cy="1181084"/>
                </a:xfrm>
                <a:prstGeom prst="rect">
                  <a:avLst/>
                </a:prstGeom>
                <a:blipFill>
                  <a:blip r:embed="rId10"/>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34" name="Rechteck: abgerundete Ecken 33">
              <a:extLst>
                <a:ext uri="{FF2B5EF4-FFF2-40B4-BE49-F238E27FC236}">
                  <a16:creationId xmlns:a16="http://schemas.microsoft.com/office/drawing/2014/main" id="{D8A0A02B-79E7-4E13-B939-3460D9534C7F}"/>
                </a:ext>
              </a:extLst>
            </p:cNvPr>
            <p:cNvSpPr/>
            <p:nvPr/>
          </p:nvSpPr>
          <p:spPr>
            <a:xfrm>
              <a:off x="1367386" y="8463900"/>
              <a:ext cx="5853591" cy="4315177"/>
            </a:xfrm>
            <a:prstGeom prst="roundRect">
              <a:avLst>
                <a:gd name="adj" fmla="val 0"/>
              </a:avLst>
            </a:prstGeom>
            <a:noFill/>
            <a:ln w="136525" cap="flat">
              <a:solidFill>
                <a:srgbClr val="4D79F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spTree>
    <p:extLst>
      <p:ext uri="{BB962C8B-B14F-4D97-AF65-F5344CB8AC3E}">
        <p14:creationId xmlns:p14="http://schemas.microsoft.com/office/powerpoint/2010/main" val="3029437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5D9A8271-F6B4-4075-B8C1-5880245A91E4}"/>
              </a:ext>
            </a:extLst>
          </p:cNvPr>
          <p:cNvGrpSpPr/>
          <p:nvPr/>
        </p:nvGrpSpPr>
        <p:grpSpPr>
          <a:xfrm>
            <a:off x="-537739" y="2327813"/>
            <a:ext cx="8250215" cy="7976634"/>
            <a:chOff x="-562745" y="7824317"/>
            <a:chExt cx="8250215" cy="7976634"/>
          </a:xfrm>
        </p:grpSpPr>
        <p:sp>
          <p:nvSpPr>
            <p:cNvPr id="21" name="Rechteck 20">
              <a:extLst>
                <a:ext uri="{FF2B5EF4-FFF2-40B4-BE49-F238E27FC236}">
                  <a16:creationId xmlns:a16="http://schemas.microsoft.com/office/drawing/2014/main" id="{8D45442A-D1CE-41D7-8E99-72A5502A7ACD}"/>
                </a:ext>
              </a:extLst>
            </p:cNvPr>
            <p:cNvSpPr/>
            <p:nvPr/>
          </p:nvSpPr>
          <p:spPr>
            <a:xfrm>
              <a:off x="828559" y="8461819"/>
              <a:ext cx="6858911" cy="446970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22" name="Grafik 21">
              <a:extLst>
                <a:ext uri="{FF2B5EF4-FFF2-40B4-BE49-F238E27FC236}">
                  <a16:creationId xmlns:a16="http://schemas.microsoft.com/office/drawing/2014/main" id="{CC42C23E-955A-410C-8E2F-1DA4305FB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2700">
              <a:off x="-562745" y="7824317"/>
              <a:ext cx="7976634" cy="7976634"/>
            </a:xfrm>
            <a:prstGeom prst="rect">
              <a:avLst/>
            </a:prstGeom>
          </p:spPr>
        </p:pic>
        <p:sp>
          <p:nvSpPr>
            <p:cNvPr id="23" name="Rechteck 22">
              <a:extLst>
                <a:ext uri="{FF2B5EF4-FFF2-40B4-BE49-F238E27FC236}">
                  <a16:creationId xmlns:a16="http://schemas.microsoft.com/office/drawing/2014/main" id="{28808B7D-4939-4549-B56C-AC585ADBDC46}"/>
                </a:ext>
              </a:extLst>
            </p:cNvPr>
            <p:cNvSpPr/>
            <p:nvPr/>
          </p:nvSpPr>
          <p:spPr>
            <a:xfrm>
              <a:off x="1359622" y="11590154"/>
              <a:ext cx="5853591" cy="1194188"/>
            </a:xfrm>
            <a:prstGeom prst="rect">
              <a:avLst/>
            </a:prstGeom>
            <a:gradFill>
              <a:gsLst>
                <a:gs pos="0">
                  <a:schemeClr val="tx2"/>
                </a:gs>
                <a:gs pos="100000">
                  <a:schemeClr val="bg1"/>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24" name="Textplatzhalter 3">
                  <a:extLst>
                    <a:ext uri="{FF2B5EF4-FFF2-40B4-BE49-F238E27FC236}">
                      <a16:creationId xmlns:a16="http://schemas.microsoft.com/office/drawing/2014/main" id="{F18BBCB4-EF1A-4926-A311-2037EBE030D8}"/>
                    </a:ext>
                  </a:extLst>
                </p:cNvPr>
                <p:cNvSpPr txBox="1">
                  <a:spLocks/>
                </p:cNvSpPr>
                <p:nvPr/>
              </p:nvSpPr>
              <p:spPr>
                <a:xfrm>
                  <a:off x="2276593" y="8250247"/>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a:solidFill>
                            <a:schemeClr val="accent2"/>
                          </a:solidFill>
                          <a:latin typeface="Cambria Math" panose="02040503050406030204" pitchFamily="18" charset="0"/>
                        </a:rPr>
                        <m:t>𝐿</m:t>
                      </m:r>
                      <m:d>
                        <m:dPr>
                          <m:ctrlPr>
                            <a:rPr lang="de-CH" sz="6000" i="1">
                              <a:solidFill>
                                <a:schemeClr val="accent2"/>
                              </a:solidFill>
                              <a:latin typeface="Cambria Math" panose="02040503050406030204" pitchFamily="18" charset="0"/>
                            </a:rPr>
                          </m:ctrlPr>
                        </m:dPr>
                        <m:e>
                          <m:r>
                            <a:rPr lang="de-CH" sz="6000" i="1">
                              <a:solidFill>
                                <a:schemeClr val="accent2"/>
                              </a:solidFill>
                              <a:latin typeface="Cambria Math" panose="02040503050406030204" pitchFamily="18" charset="0"/>
                            </a:rPr>
                            <m:t>𝑥</m:t>
                          </m:r>
                          <m:r>
                            <a:rPr lang="de-CH" sz="6000" i="1">
                              <a:solidFill>
                                <a:schemeClr val="accent2"/>
                              </a:solidFill>
                              <a:latin typeface="Cambria Math" panose="02040503050406030204" pitchFamily="18" charset="0"/>
                            </a:rPr>
                            <m:t>,</m:t>
                          </m:r>
                          <m:sSub>
                            <m:sSubPr>
                              <m:ctrlPr>
                                <a:rPr lang="de-CH" sz="6000" i="1">
                                  <a:solidFill>
                                    <a:schemeClr val="accent2"/>
                                  </a:solidFill>
                                  <a:latin typeface="Cambria Math" panose="02040503050406030204" pitchFamily="18" charset="0"/>
                                  <a:ea typeface="Cambria Math" panose="02040503050406030204" pitchFamily="18" charset="0"/>
                                </a:rPr>
                              </m:ctrlPr>
                            </m:sSubPr>
                            <m:e>
                              <m:r>
                                <a:rPr lang="de-CH" sz="6000" i="1">
                                  <a:solidFill>
                                    <a:schemeClr val="accent2"/>
                                  </a:solidFill>
                                  <a:latin typeface="Cambria Math" panose="02040503050406030204" pitchFamily="18" charset="0"/>
                                  <a:ea typeface="Cambria Math" panose="02040503050406030204" pitchFamily="18" charset="0"/>
                                </a:rPr>
                                <m:t>𝜔</m:t>
                              </m:r>
                            </m:e>
                            <m:sub>
                              <m:r>
                                <a:rPr lang="de-CH" sz="6000" i="1">
                                  <a:solidFill>
                                    <a:schemeClr val="accent2"/>
                                  </a:solidFill>
                                  <a:latin typeface="Cambria Math" panose="02040503050406030204" pitchFamily="18" charset="0"/>
                                  <a:ea typeface="Cambria Math" panose="02040503050406030204" pitchFamily="18" charset="0"/>
                                </a:rPr>
                                <m:t>𝑖</m:t>
                              </m:r>
                            </m:sub>
                          </m:sSub>
                        </m:e>
                      </m:d>
                    </m:oMath>
                  </a14:m>
                  <a:endParaRPr lang="en-US" sz="6000" dirty="0"/>
                </a:p>
              </p:txBody>
            </p:sp>
          </mc:Choice>
          <mc:Fallback xmlns="">
            <p:sp>
              <p:nvSpPr>
                <p:cNvPr id="24" name="Textplatzhalter 3">
                  <a:extLst>
                    <a:ext uri="{FF2B5EF4-FFF2-40B4-BE49-F238E27FC236}">
                      <a16:creationId xmlns:a16="http://schemas.microsoft.com/office/drawing/2014/main" id="{F18BBCB4-EF1A-4926-A311-2037EBE030D8}"/>
                    </a:ext>
                  </a:extLst>
                </p:cNvPr>
                <p:cNvSpPr txBox="1">
                  <a:spLocks noRot="1" noChangeAspect="1" noMove="1" noResize="1" noEditPoints="1" noAdjustHandles="1" noChangeArrowheads="1" noChangeShapeType="1" noTextEdit="1"/>
                </p:cNvSpPr>
                <p:nvPr/>
              </p:nvSpPr>
              <p:spPr>
                <a:xfrm>
                  <a:off x="2276593" y="8250247"/>
                  <a:ext cx="2879583" cy="1659054"/>
                </a:xfrm>
                <a:prstGeom prst="rect">
                  <a:avLst/>
                </a:prstGeom>
                <a:blipFill>
                  <a:blip r:embed="rId5"/>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25" name="Textplatzhalter 1">
              <a:extLst>
                <a:ext uri="{FF2B5EF4-FFF2-40B4-BE49-F238E27FC236}">
                  <a16:creationId xmlns:a16="http://schemas.microsoft.com/office/drawing/2014/main" id="{28155F7E-A641-4A93-A781-9305BC29AEFF}"/>
                </a:ext>
              </a:extLst>
            </p:cNvPr>
            <p:cNvSpPr txBox="1">
              <a:spLocks/>
            </p:cNvSpPr>
            <p:nvPr/>
          </p:nvSpPr>
          <p:spPr>
            <a:xfrm>
              <a:off x="2802215" y="9418695"/>
              <a:ext cx="1981476" cy="75362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marL="0" marR="0" indent="0" algn="l" defTabSz="82550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r>
                <a:rPr lang="en-US" sz="4000" dirty="0">
                  <a:solidFill>
                    <a:schemeClr val="accent2"/>
                  </a:solidFill>
                </a:rPr>
                <a:t>Incident</a:t>
              </a:r>
              <a:endParaRPr lang="en-US" sz="5400" dirty="0">
                <a:solidFill>
                  <a:schemeClr val="accent2"/>
                </a:solidFill>
              </a:endParaRPr>
            </a:p>
          </p:txBody>
        </p:sp>
        <p:cxnSp>
          <p:nvCxnSpPr>
            <p:cNvPr id="26" name="Gerade Verbindung mit Pfeil 25">
              <a:extLst>
                <a:ext uri="{FF2B5EF4-FFF2-40B4-BE49-F238E27FC236}">
                  <a16:creationId xmlns:a16="http://schemas.microsoft.com/office/drawing/2014/main" id="{71D05E27-FD43-4B76-AF4C-F09266B4AE73}"/>
                </a:ext>
              </a:extLst>
            </p:cNvPr>
            <p:cNvCxnSpPr>
              <a:cxnSpLocks/>
            </p:cNvCxnSpPr>
            <p:nvPr/>
          </p:nvCxnSpPr>
          <p:spPr>
            <a:xfrm>
              <a:off x="3502036" y="11590154"/>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27" name="Textplatzhalter 3">
                  <a:extLst>
                    <a:ext uri="{FF2B5EF4-FFF2-40B4-BE49-F238E27FC236}">
                      <a16:creationId xmlns:a16="http://schemas.microsoft.com/office/drawing/2014/main" id="{011ECDE0-79DF-41CD-BC74-890484BF5F72}"/>
                    </a:ext>
                  </a:extLst>
                </p:cNvPr>
                <p:cNvSpPr txBox="1">
                  <a:spLocks/>
                </p:cNvSpPr>
                <p:nvPr/>
              </p:nvSpPr>
              <p:spPr>
                <a:xfrm>
                  <a:off x="3103172" y="11295477"/>
                  <a:ext cx="621402" cy="118108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27" name="Textplatzhalter 3">
                  <a:extLst>
                    <a:ext uri="{FF2B5EF4-FFF2-40B4-BE49-F238E27FC236}">
                      <a16:creationId xmlns:a16="http://schemas.microsoft.com/office/drawing/2014/main" id="{011ECDE0-79DF-41CD-BC74-890484BF5F72}"/>
                    </a:ext>
                  </a:extLst>
                </p:cNvPr>
                <p:cNvSpPr txBox="1">
                  <a:spLocks noRot="1" noChangeAspect="1" noMove="1" noResize="1" noEditPoints="1" noAdjustHandles="1" noChangeArrowheads="1" noChangeShapeType="1" noTextEdit="1"/>
                </p:cNvSpPr>
                <p:nvPr/>
              </p:nvSpPr>
              <p:spPr>
                <a:xfrm>
                  <a:off x="3103172" y="11295477"/>
                  <a:ext cx="621402" cy="1181084"/>
                </a:xfrm>
                <a:prstGeom prst="rect">
                  <a:avLst/>
                </a:prstGeom>
                <a:blipFill>
                  <a:blip r:embed="rId6"/>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28" name="Rechteck: abgerundete Ecken 27">
              <a:extLst>
                <a:ext uri="{FF2B5EF4-FFF2-40B4-BE49-F238E27FC236}">
                  <a16:creationId xmlns:a16="http://schemas.microsoft.com/office/drawing/2014/main" id="{81EAAA29-0019-46FB-BA81-88F003AA03C4}"/>
                </a:ext>
              </a:extLst>
            </p:cNvPr>
            <p:cNvSpPr/>
            <p:nvPr/>
          </p:nvSpPr>
          <p:spPr>
            <a:xfrm>
              <a:off x="1359622" y="8469164"/>
              <a:ext cx="5853591" cy="4315177"/>
            </a:xfrm>
            <a:prstGeom prst="roundRect">
              <a:avLst>
                <a:gd name="adj" fmla="val 0"/>
              </a:avLst>
            </a:prstGeom>
            <a:noFill/>
            <a:ln w="136525" cap="flat">
              <a:solidFill>
                <a:srgbClr val="4D79F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Iterated Path Guiding</a:t>
            </a:r>
          </a:p>
        </p:txBody>
      </p:sp>
      <p:sp>
        <p:nvSpPr>
          <p:cNvPr id="4" name="Textplatzhalter 3">
            <a:extLst>
              <a:ext uri="{FF2B5EF4-FFF2-40B4-BE49-F238E27FC236}">
                <a16:creationId xmlns:a16="http://schemas.microsoft.com/office/drawing/2014/main" id="{34BB269E-0F37-40FC-9C38-58BE2A369ADD}"/>
              </a:ext>
            </a:extLst>
          </p:cNvPr>
          <p:cNvSpPr>
            <a:spLocks noGrp="1"/>
          </p:cNvSpPr>
          <p:nvPr>
            <p:ph type="body" sz="quarter" idx="13"/>
          </p:nvPr>
        </p:nvSpPr>
        <p:spPr/>
        <p:txBody>
          <a:bodyPr/>
          <a:lstStyle/>
          <a:p>
            <a:endParaRPr lang="en-US"/>
          </a:p>
        </p:txBody>
      </p:sp>
      <p:sp>
        <p:nvSpPr>
          <p:cNvPr id="49" name="Text Placeholder 4">
            <a:extLst>
              <a:ext uri="{FF2B5EF4-FFF2-40B4-BE49-F238E27FC236}">
                <a16:creationId xmlns:a16="http://schemas.microsoft.com/office/drawing/2014/main" id="{23F931C3-4C8A-4E5F-B037-AD0D12C60B6A}"/>
              </a:ext>
            </a:extLst>
          </p:cNvPr>
          <p:cNvSpPr>
            <a:spLocks noGrp="1"/>
          </p:cNvSpPr>
          <p:nvPr>
            <p:ph type="body" sz="quarter" idx="13"/>
          </p:nvPr>
        </p:nvSpPr>
        <p:spPr>
          <a:xfrm>
            <a:off x="1403350" y="2113279"/>
            <a:ext cx="5892800" cy="833119"/>
          </a:xfrm>
        </p:spPr>
        <p:txBody>
          <a:bodyPr/>
          <a:lstStyle/>
          <a:p>
            <a:pPr algn="ctr"/>
            <a:r>
              <a:rPr lang="en-US" sz="4400" dirty="0"/>
              <a:t>Guiding Distribution:</a:t>
            </a:r>
          </a:p>
        </p:txBody>
      </p:sp>
      <p:pic>
        <p:nvPicPr>
          <p:cNvPr id="50" name="Grafik 49">
            <a:extLst>
              <a:ext uri="{FF2B5EF4-FFF2-40B4-BE49-F238E27FC236}">
                <a16:creationId xmlns:a16="http://schemas.microsoft.com/office/drawing/2014/main" id="{3C21CA51-9B59-4090-89FB-BB890C3F6A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2340" y="2946400"/>
            <a:ext cx="13159740" cy="9869805"/>
          </a:xfrm>
          <a:prstGeom prst="rect">
            <a:avLst/>
          </a:prstGeom>
          <a:effectLst>
            <a:outerShdw blurRad="50800" dist="38100" dir="2700000" algn="tl" rotWithShape="0">
              <a:prstClr val="black">
                <a:alpha val="40000"/>
              </a:prstClr>
            </a:outerShdw>
          </a:effectLst>
        </p:spPr>
      </p:pic>
      <p:sp>
        <p:nvSpPr>
          <p:cNvPr id="11" name="Textplatzhalter 10">
            <a:extLst>
              <a:ext uri="{FF2B5EF4-FFF2-40B4-BE49-F238E27FC236}">
                <a16:creationId xmlns:a16="http://schemas.microsoft.com/office/drawing/2014/main" id="{3B175661-C6A4-4FC1-BEDA-44B8112EDE38}"/>
              </a:ext>
            </a:extLst>
          </p:cNvPr>
          <p:cNvSpPr>
            <a:spLocks noGrp="1"/>
          </p:cNvSpPr>
          <p:nvPr>
            <p:ph type="body" sz="quarter" idx="13"/>
          </p:nvPr>
        </p:nvSpPr>
        <p:spPr/>
        <p:txBody>
          <a:bodyPr/>
          <a:lstStyle/>
          <a:p>
            <a:endParaRPr lang="en-US"/>
          </a:p>
        </p:txBody>
      </p:sp>
      <p:sp>
        <p:nvSpPr>
          <p:cNvPr id="13" name="Textplatzhalter 12">
            <a:extLst>
              <a:ext uri="{FF2B5EF4-FFF2-40B4-BE49-F238E27FC236}">
                <a16:creationId xmlns:a16="http://schemas.microsoft.com/office/drawing/2014/main" id="{6AFFEBC2-4F03-4824-AFF7-849DA395E7D7}"/>
              </a:ext>
            </a:extLst>
          </p:cNvPr>
          <p:cNvSpPr>
            <a:spLocks noGrp="1"/>
          </p:cNvSpPr>
          <p:nvPr>
            <p:ph type="body" sz="quarter" idx="13"/>
          </p:nvPr>
        </p:nvSpPr>
        <p:spPr/>
        <p:txBody>
          <a:bodyPr/>
          <a:lstStyle/>
          <a:p>
            <a:endParaRPr lang="en-US"/>
          </a:p>
        </p:txBody>
      </p:sp>
      <p:sp>
        <p:nvSpPr>
          <p:cNvPr id="76" name="Text Placeholder 4">
            <a:extLst>
              <a:ext uri="{FF2B5EF4-FFF2-40B4-BE49-F238E27FC236}">
                <a16:creationId xmlns:a16="http://schemas.microsoft.com/office/drawing/2014/main" id="{A378CEF6-BC4C-4B46-8DD2-1759D56212FB}"/>
              </a:ext>
            </a:extLst>
          </p:cNvPr>
          <p:cNvSpPr>
            <a:spLocks noGrp="1"/>
          </p:cNvSpPr>
          <p:nvPr>
            <p:ph type="body" sz="quarter" idx="13"/>
          </p:nvPr>
        </p:nvSpPr>
        <p:spPr>
          <a:xfrm>
            <a:off x="12063730" y="1417320"/>
            <a:ext cx="5892800" cy="1590040"/>
          </a:xfrm>
        </p:spPr>
        <p:txBody>
          <a:bodyPr/>
          <a:lstStyle/>
          <a:p>
            <a:pPr algn="ctr"/>
            <a:r>
              <a:rPr lang="en-US" sz="4400" dirty="0"/>
              <a:t>Iteration 3:</a:t>
            </a:r>
          </a:p>
          <a:p>
            <a:pPr algn="ctr"/>
            <a:r>
              <a:rPr lang="en-US" sz="4400" dirty="0"/>
              <a:t>16 Samples Per Pixel</a:t>
            </a:r>
          </a:p>
        </p:txBody>
      </p:sp>
      <p:sp>
        <p:nvSpPr>
          <p:cNvPr id="2" name="Slide Number Placeholder 1">
            <a:extLst>
              <a:ext uri="{FF2B5EF4-FFF2-40B4-BE49-F238E27FC236}">
                <a16:creationId xmlns:a16="http://schemas.microsoft.com/office/drawing/2014/main" id="{0D97E663-0ECA-471B-86A0-8039F0463F1C}"/>
              </a:ext>
            </a:extLst>
          </p:cNvPr>
          <p:cNvSpPr>
            <a:spLocks noGrp="1"/>
          </p:cNvSpPr>
          <p:nvPr>
            <p:ph type="sldNum" sz="quarter" idx="2"/>
          </p:nvPr>
        </p:nvSpPr>
        <p:spPr/>
        <p:txBody>
          <a:bodyPr/>
          <a:lstStyle/>
          <a:p>
            <a:fld id="{86CB4B4D-7CA3-9044-876B-883B54F8677D}" type="slidenum">
              <a:rPr lang="en-US" smtClean="0"/>
              <a:t>27</a:t>
            </a:fld>
            <a:endParaRPr lang="en-US"/>
          </a:p>
        </p:txBody>
      </p:sp>
      <p:sp>
        <p:nvSpPr>
          <p:cNvPr id="19" name="Rechteck 18">
            <a:extLst>
              <a:ext uri="{FF2B5EF4-FFF2-40B4-BE49-F238E27FC236}">
                <a16:creationId xmlns:a16="http://schemas.microsoft.com/office/drawing/2014/main" id="{9E4BCBDC-A9CB-44B6-9408-7C7E625B6C9B}"/>
              </a:ext>
            </a:extLst>
          </p:cNvPr>
          <p:cNvSpPr/>
          <p:nvPr/>
        </p:nvSpPr>
        <p:spPr>
          <a:xfrm>
            <a:off x="8574036" y="2946398"/>
            <a:ext cx="13148043" cy="9869806"/>
          </a:xfrm>
          <a:prstGeom prst="rect">
            <a:avLst/>
          </a:prstGeom>
          <a:solidFill>
            <a:srgbClr val="000000"/>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Tree>
    <p:extLst>
      <p:ext uri="{BB962C8B-B14F-4D97-AF65-F5344CB8AC3E}">
        <p14:creationId xmlns:p14="http://schemas.microsoft.com/office/powerpoint/2010/main" val="4294231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uppieren 51">
            <a:extLst>
              <a:ext uri="{FF2B5EF4-FFF2-40B4-BE49-F238E27FC236}">
                <a16:creationId xmlns:a16="http://schemas.microsoft.com/office/drawing/2014/main" id="{C15C6E2F-492D-48C5-AE3A-56D0C07C72CB}"/>
              </a:ext>
            </a:extLst>
          </p:cNvPr>
          <p:cNvGrpSpPr/>
          <p:nvPr/>
        </p:nvGrpSpPr>
        <p:grpSpPr>
          <a:xfrm>
            <a:off x="-537739" y="2327813"/>
            <a:ext cx="8250215" cy="7976634"/>
            <a:chOff x="-562745" y="7824317"/>
            <a:chExt cx="8250215" cy="7976634"/>
          </a:xfrm>
        </p:grpSpPr>
        <p:sp>
          <p:nvSpPr>
            <p:cNvPr id="53" name="Rechteck 52">
              <a:extLst>
                <a:ext uri="{FF2B5EF4-FFF2-40B4-BE49-F238E27FC236}">
                  <a16:creationId xmlns:a16="http://schemas.microsoft.com/office/drawing/2014/main" id="{CF110B0D-0BFE-4A4D-8015-0C9B142009F2}"/>
                </a:ext>
              </a:extLst>
            </p:cNvPr>
            <p:cNvSpPr/>
            <p:nvPr/>
          </p:nvSpPr>
          <p:spPr>
            <a:xfrm>
              <a:off x="828559" y="8461819"/>
              <a:ext cx="6858911" cy="446970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54" name="Grafik 53">
              <a:extLst>
                <a:ext uri="{FF2B5EF4-FFF2-40B4-BE49-F238E27FC236}">
                  <a16:creationId xmlns:a16="http://schemas.microsoft.com/office/drawing/2014/main" id="{A1C20097-B5E9-4BF8-9782-EBBCE5963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2700">
              <a:off x="-562745" y="7824317"/>
              <a:ext cx="7976634" cy="7976634"/>
            </a:xfrm>
            <a:prstGeom prst="rect">
              <a:avLst/>
            </a:prstGeom>
          </p:spPr>
        </p:pic>
        <p:sp>
          <p:nvSpPr>
            <p:cNvPr id="55" name="Rechteck 54">
              <a:extLst>
                <a:ext uri="{FF2B5EF4-FFF2-40B4-BE49-F238E27FC236}">
                  <a16:creationId xmlns:a16="http://schemas.microsoft.com/office/drawing/2014/main" id="{834DB0F0-2FCD-4FEC-9BFF-004B78D193F5}"/>
                </a:ext>
              </a:extLst>
            </p:cNvPr>
            <p:cNvSpPr/>
            <p:nvPr/>
          </p:nvSpPr>
          <p:spPr>
            <a:xfrm>
              <a:off x="1359622" y="11590154"/>
              <a:ext cx="5853591" cy="1194188"/>
            </a:xfrm>
            <a:prstGeom prst="rect">
              <a:avLst/>
            </a:prstGeom>
            <a:gradFill>
              <a:gsLst>
                <a:gs pos="0">
                  <a:schemeClr val="tx2"/>
                </a:gs>
                <a:gs pos="100000">
                  <a:schemeClr val="bg1"/>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56" name="Textplatzhalter 3">
                  <a:extLst>
                    <a:ext uri="{FF2B5EF4-FFF2-40B4-BE49-F238E27FC236}">
                      <a16:creationId xmlns:a16="http://schemas.microsoft.com/office/drawing/2014/main" id="{F20887F3-085D-4730-BE54-98AC5A215A5C}"/>
                    </a:ext>
                  </a:extLst>
                </p:cNvPr>
                <p:cNvSpPr txBox="1">
                  <a:spLocks/>
                </p:cNvSpPr>
                <p:nvPr/>
              </p:nvSpPr>
              <p:spPr>
                <a:xfrm>
                  <a:off x="2276593" y="8250247"/>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a:solidFill>
                            <a:schemeClr val="accent2"/>
                          </a:solidFill>
                          <a:latin typeface="Cambria Math" panose="02040503050406030204" pitchFamily="18" charset="0"/>
                        </a:rPr>
                        <m:t>𝐿</m:t>
                      </m:r>
                      <m:d>
                        <m:dPr>
                          <m:ctrlPr>
                            <a:rPr lang="de-CH" sz="6000" i="1">
                              <a:solidFill>
                                <a:schemeClr val="accent2"/>
                              </a:solidFill>
                              <a:latin typeface="Cambria Math" panose="02040503050406030204" pitchFamily="18" charset="0"/>
                            </a:rPr>
                          </m:ctrlPr>
                        </m:dPr>
                        <m:e>
                          <m:r>
                            <a:rPr lang="de-CH" sz="6000" i="1">
                              <a:solidFill>
                                <a:schemeClr val="accent2"/>
                              </a:solidFill>
                              <a:latin typeface="Cambria Math" panose="02040503050406030204" pitchFamily="18" charset="0"/>
                            </a:rPr>
                            <m:t>𝑥</m:t>
                          </m:r>
                          <m:r>
                            <a:rPr lang="de-CH" sz="6000" i="1">
                              <a:solidFill>
                                <a:schemeClr val="accent2"/>
                              </a:solidFill>
                              <a:latin typeface="Cambria Math" panose="02040503050406030204" pitchFamily="18" charset="0"/>
                            </a:rPr>
                            <m:t>,</m:t>
                          </m:r>
                          <m:sSub>
                            <m:sSubPr>
                              <m:ctrlPr>
                                <a:rPr lang="de-CH" sz="6000" i="1">
                                  <a:solidFill>
                                    <a:schemeClr val="accent2"/>
                                  </a:solidFill>
                                  <a:latin typeface="Cambria Math" panose="02040503050406030204" pitchFamily="18" charset="0"/>
                                  <a:ea typeface="Cambria Math" panose="02040503050406030204" pitchFamily="18" charset="0"/>
                                </a:rPr>
                              </m:ctrlPr>
                            </m:sSubPr>
                            <m:e>
                              <m:r>
                                <a:rPr lang="de-CH" sz="6000" i="1">
                                  <a:solidFill>
                                    <a:schemeClr val="accent2"/>
                                  </a:solidFill>
                                  <a:latin typeface="Cambria Math" panose="02040503050406030204" pitchFamily="18" charset="0"/>
                                  <a:ea typeface="Cambria Math" panose="02040503050406030204" pitchFamily="18" charset="0"/>
                                </a:rPr>
                                <m:t>𝜔</m:t>
                              </m:r>
                            </m:e>
                            <m:sub>
                              <m:r>
                                <a:rPr lang="de-CH" sz="6000" i="1">
                                  <a:solidFill>
                                    <a:schemeClr val="accent2"/>
                                  </a:solidFill>
                                  <a:latin typeface="Cambria Math" panose="02040503050406030204" pitchFamily="18" charset="0"/>
                                  <a:ea typeface="Cambria Math" panose="02040503050406030204" pitchFamily="18" charset="0"/>
                                </a:rPr>
                                <m:t>𝑖</m:t>
                              </m:r>
                            </m:sub>
                          </m:sSub>
                        </m:e>
                      </m:d>
                    </m:oMath>
                  </a14:m>
                  <a:endParaRPr lang="en-US" sz="6000" dirty="0"/>
                </a:p>
              </p:txBody>
            </p:sp>
          </mc:Choice>
          <mc:Fallback xmlns="">
            <p:sp>
              <p:nvSpPr>
                <p:cNvPr id="56" name="Textplatzhalter 3">
                  <a:extLst>
                    <a:ext uri="{FF2B5EF4-FFF2-40B4-BE49-F238E27FC236}">
                      <a16:creationId xmlns:a16="http://schemas.microsoft.com/office/drawing/2014/main" id="{F20887F3-085D-4730-BE54-98AC5A215A5C}"/>
                    </a:ext>
                  </a:extLst>
                </p:cNvPr>
                <p:cNvSpPr txBox="1">
                  <a:spLocks noRot="1" noChangeAspect="1" noMove="1" noResize="1" noEditPoints="1" noAdjustHandles="1" noChangeArrowheads="1" noChangeShapeType="1" noTextEdit="1"/>
                </p:cNvSpPr>
                <p:nvPr/>
              </p:nvSpPr>
              <p:spPr>
                <a:xfrm>
                  <a:off x="2276593" y="8250247"/>
                  <a:ext cx="2879583" cy="1659054"/>
                </a:xfrm>
                <a:prstGeom prst="rect">
                  <a:avLst/>
                </a:prstGeom>
                <a:blipFill>
                  <a:blip r:embed="rId5"/>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57" name="Textplatzhalter 1">
              <a:extLst>
                <a:ext uri="{FF2B5EF4-FFF2-40B4-BE49-F238E27FC236}">
                  <a16:creationId xmlns:a16="http://schemas.microsoft.com/office/drawing/2014/main" id="{F506A03F-55E6-426F-AD79-7D528B14F311}"/>
                </a:ext>
              </a:extLst>
            </p:cNvPr>
            <p:cNvSpPr txBox="1">
              <a:spLocks/>
            </p:cNvSpPr>
            <p:nvPr/>
          </p:nvSpPr>
          <p:spPr>
            <a:xfrm>
              <a:off x="2802215" y="9418695"/>
              <a:ext cx="1981476" cy="75362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marL="0" marR="0" indent="0" algn="l" defTabSz="82550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r>
                <a:rPr lang="en-US" sz="4000" dirty="0">
                  <a:solidFill>
                    <a:schemeClr val="accent2"/>
                  </a:solidFill>
                </a:rPr>
                <a:t>Incident</a:t>
              </a:r>
              <a:endParaRPr lang="en-US" sz="5400" dirty="0">
                <a:solidFill>
                  <a:schemeClr val="accent2"/>
                </a:solidFill>
              </a:endParaRPr>
            </a:p>
          </p:txBody>
        </p:sp>
        <p:cxnSp>
          <p:nvCxnSpPr>
            <p:cNvPr id="58" name="Gerade Verbindung mit Pfeil 57">
              <a:extLst>
                <a:ext uri="{FF2B5EF4-FFF2-40B4-BE49-F238E27FC236}">
                  <a16:creationId xmlns:a16="http://schemas.microsoft.com/office/drawing/2014/main" id="{75C93A35-D356-4029-9716-7C2371F5D96A}"/>
                </a:ext>
              </a:extLst>
            </p:cNvPr>
            <p:cNvCxnSpPr>
              <a:cxnSpLocks/>
            </p:cNvCxnSpPr>
            <p:nvPr/>
          </p:nvCxnSpPr>
          <p:spPr>
            <a:xfrm>
              <a:off x="3502036" y="11590154"/>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59" name="Textplatzhalter 3">
                  <a:extLst>
                    <a:ext uri="{FF2B5EF4-FFF2-40B4-BE49-F238E27FC236}">
                      <a16:creationId xmlns:a16="http://schemas.microsoft.com/office/drawing/2014/main" id="{52F8E026-A35C-4126-8A78-B2FBEB87B89D}"/>
                    </a:ext>
                  </a:extLst>
                </p:cNvPr>
                <p:cNvSpPr txBox="1">
                  <a:spLocks/>
                </p:cNvSpPr>
                <p:nvPr/>
              </p:nvSpPr>
              <p:spPr>
                <a:xfrm>
                  <a:off x="3103172" y="11295477"/>
                  <a:ext cx="621402" cy="118108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59" name="Textplatzhalter 3">
                  <a:extLst>
                    <a:ext uri="{FF2B5EF4-FFF2-40B4-BE49-F238E27FC236}">
                      <a16:creationId xmlns:a16="http://schemas.microsoft.com/office/drawing/2014/main" id="{52F8E026-A35C-4126-8A78-B2FBEB87B89D}"/>
                    </a:ext>
                  </a:extLst>
                </p:cNvPr>
                <p:cNvSpPr txBox="1">
                  <a:spLocks noRot="1" noChangeAspect="1" noMove="1" noResize="1" noEditPoints="1" noAdjustHandles="1" noChangeArrowheads="1" noChangeShapeType="1" noTextEdit="1"/>
                </p:cNvSpPr>
                <p:nvPr/>
              </p:nvSpPr>
              <p:spPr>
                <a:xfrm>
                  <a:off x="3103172" y="11295477"/>
                  <a:ext cx="621402" cy="1181084"/>
                </a:xfrm>
                <a:prstGeom prst="rect">
                  <a:avLst/>
                </a:prstGeom>
                <a:blipFill>
                  <a:blip r:embed="rId6"/>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60" name="Rechteck: abgerundete Ecken 59">
              <a:extLst>
                <a:ext uri="{FF2B5EF4-FFF2-40B4-BE49-F238E27FC236}">
                  <a16:creationId xmlns:a16="http://schemas.microsoft.com/office/drawing/2014/main" id="{680CC54C-1D14-426F-BAB4-7E6FC9CD8773}"/>
                </a:ext>
              </a:extLst>
            </p:cNvPr>
            <p:cNvSpPr/>
            <p:nvPr/>
          </p:nvSpPr>
          <p:spPr>
            <a:xfrm>
              <a:off x="1359622" y="8469164"/>
              <a:ext cx="5853591" cy="4315177"/>
            </a:xfrm>
            <a:prstGeom prst="roundRect">
              <a:avLst>
                <a:gd name="adj" fmla="val 0"/>
              </a:avLst>
            </a:prstGeom>
            <a:noFill/>
            <a:ln w="136525" cap="flat">
              <a:solidFill>
                <a:srgbClr val="4D79F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4" name="Gruppieren 3">
            <a:extLst>
              <a:ext uri="{FF2B5EF4-FFF2-40B4-BE49-F238E27FC236}">
                <a16:creationId xmlns:a16="http://schemas.microsoft.com/office/drawing/2014/main" id="{0B62B236-EB44-4F03-8495-AB47A0F0E172}"/>
              </a:ext>
            </a:extLst>
          </p:cNvPr>
          <p:cNvGrpSpPr/>
          <p:nvPr/>
        </p:nvGrpSpPr>
        <p:grpSpPr>
          <a:xfrm>
            <a:off x="-554981" y="7819053"/>
            <a:ext cx="7976634" cy="7976634"/>
            <a:chOff x="-554981" y="7819053"/>
            <a:chExt cx="7976634" cy="7976634"/>
          </a:xfrm>
        </p:grpSpPr>
        <p:pic>
          <p:nvPicPr>
            <p:cNvPr id="42" name="Grafik 41">
              <a:extLst>
                <a:ext uri="{FF2B5EF4-FFF2-40B4-BE49-F238E27FC236}">
                  <a16:creationId xmlns:a16="http://schemas.microsoft.com/office/drawing/2014/main" id="{5D8122EF-C4E8-4EF5-9B32-D9F68CA7B2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2700">
              <a:off x="-554981" y="7819053"/>
              <a:ext cx="7976634" cy="7976634"/>
            </a:xfrm>
            <a:prstGeom prst="rect">
              <a:avLst/>
            </a:prstGeom>
          </p:spPr>
        </p:pic>
        <p:sp>
          <p:nvSpPr>
            <p:cNvPr id="43" name="Rechteck 42">
              <a:extLst>
                <a:ext uri="{FF2B5EF4-FFF2-40B4-BE49-F238E27FC236}">
                  <a16:creationId xmlns:a16="http://schemas.microsoft.com/office/drawing/2014/main" id="{EC23D1A7-2CEE-4CFB-BAE7-E2C2018014D6}"/>
                </a:ext>
              </a:extLst>
            </p:cNvPr>
            <p:cNvSpPr/>
            <p:nvPr/>
          </p:nvSpPr>
          <p:spPr>
            <a:xfrm>
              <a:off x="1367386" y="11584890"/>
              <a:ext cx="5853591" cy="1194188"/>
            </a:xfrm>
            <a:prstGeom prst="rect">
              <a:avLst/>
            </a:prstGeom>
            <a:gradFill>
              <a:gsLst>
                <a:gs pos="0">
                  <a:schemeClr val="tx2"/>
                </a:gs>
                <a:gs pos="100000">
                  <a:schemeClr val="bg1"/>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44" name="Textplatzhalter 3">
                  <a:extLst>
                    <a:ext uri="{FF2B5EF4-FFF2-40B4-BE49-F238E27FC236}">
                      <a16:creationId xmlns:a16="http://schemas.microsoft.com/office/drawing/2014/main" id="{6CCAAD7C-21EE-4693-919A-8B8A2BF08538}"/>
                    </a:ext>
                  </a:extLst>
                </p:cNvPr>
                <p:cNvSpPr txBox="1">
                  <a:spLocks/>
                </p:cNvSpPr>
                <p:nvPr/>
              </p:nvSpPr>
              <p:spPr>
                <a:xfrm>
                  <a:off x="2284357" y="8244983"/>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a:solidFill>
                            <a:schemeClr val="accent2"/>
                          </a:solidFill>
                          <a:latin typeface="Cambria Math" panose="02040503050406030204" pitchFamily="18" charset="0"/>
                        </a:rPr>
                        <m:t>𝐿</m:t>
                      </m:r>
                      <m:d>
                        <m:dPr>
                          <m:ctrlPr>
                            <a:rPr lang="de-CH" sz="6000" i="1">
                              <a:solidFill>
                                <a:schemeClr val="accent2"/>
                              </a:solidFill>
                              <a:latin typeface="Cambria Math" panose="02040503050406030204" pitchFamily="18" charset="0"/>
                            </a:rPr>
                          </m:ctrlPr>
                        </m:dPr>
                        <m:e>
                          <m:r>
                            <a:rPr lang="de-CH" sz="6000" i="1">
                              <a:solidFill>
                                <a:schemeClr val="accent2"/>
                              </a:solidFill>
                              <a:latin typeface="Cambria Math" panose="02040503050406030204" pitchFamily="18" charset="0"/>
                            </a:rPr>
                            <m:t>𝑥</m:t>
                          </m:r>
                          <m:r>
                            <a:rPr lang="de-CH" sz="6000" i="1">
                              <a:solidFill>
                                <a:schemeClr val="accent2"/>
                              </a:solidFill>
                              <a:latin typeface="Cambria Math" panose="02040503050406030204" pitchFamily="18" charset="0"/>
                            </a:rPr>
                            <m:t>,</m:t>
                          </m:r>
                          <m:sSub>
                            <m:sSubPr>
                              <m:ctrlPr>
                                <a:rPr lang="de-CH" sz="6000" i="1">
                                  <a:solidFill>
                                    <a:schemeClr val="accent2"/>
                                  </a:solidFill>
                                  <a:latin typeface="Cambria Math" panose="02040503050406030204" pitchFamily="18" charset="0"/>
                                  <a:ea typeface="Cambria Math" panose="02040503050406030204" pitchFamily="18" charset="0"/>
                                </a:rPr>
                              </m:ctrlPr>
                            </m:sSubPr>
                            <m:e>
                              <m:r>
                                <a:rPr lang="de-CH" sz="6000" i="1">
                                  <a:solidFill>
                                    <a:schemeClr val="accent2"/>
                                  </a:solidFill>
                                  <a:latin typeface="Cambria Math" panose="02040503050406030204" pitchFamily="18" charset="0"/>
                                  <a:ea typeface="Cambria Math" panose="02040503050406030204" pitchFamily="18" charset="0"/>
                                </a:rPr>
                                <m:t>𝜔</m:t>
                              </m:r>
                            </m:e>
                            <m:sub>
                              <m:r>
                                <a:rPr lang="de-CH" sz="6000" i="1">
                                  <a:solidFill>
                                    <a:schemeClr val="accent2"/>
                                  </a:solidFill>
                                  <a:latin typeface="Cambria Math" panose="02040503050406030204" pitchFamily="18" charset="0"/>
                                  <a:ea typeface="Cambria Math" panose="02040503050406030204" pitchFamily="18" charset="0"/>
                                </a:rPr>
                                <m:t>𝑖</m:t>
                              </m:r>
                            </m:sub>
                          </m:sSub>
                        </m:e>
                      </m:d>
                    </m:oMath>
                  </a14:m>
                  <a:endParaRPr lang="en-US" sz="6000" dirty="0"/>
                </a:p>
              </p:txBody>
            </p:sp>
          </mc:Choice>
          <mc:Fallback xmlns="">
            <p:sp>
              <p:nvSpPr>
                <p:cNvPr id="44" name="Textplatzhalter 3">
                  <a:extLst>
                    <a:ext uri="{FF2B5EF4-FFF2-40B4-BE49-F238E27FC236}">
                      <a16:creationId xmlns:a16="http://schemas.microsoft.com/office/drawing/2014/main" id="{6CCAAD7C-21EE-4693-919A-8B8A2BF08538}"/>
                    </a:ext>
                  </a:extLst>
                </p:cNvPr>
                <p:cNvSpPr txBox="1">
                  <a:spLocks noRot="1" noChangeAspect="1" noMove="1" noResize="1" noEditPoints="1" noAdjustHandles="1" noChangeArrowheads="1" noChangeShapeType="1" noTextEdit="1"/>
                </p:cNvSpPr>
                <p:nvPr/>
              </p:nvSpPr>
              <p:spPr>
                <a:xfrm>
                  <a:off x="2284357" y="8244983"/>
                  <a:ext cx="2879583" cy="1659054"/>
                </a:xfrm>
                <a:prstGeom prst="rect">
                  <a:avLst/>
                </a:prstGeom>
                <a:blipFill>
                  <a:blip r:embed="rId8"/>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45" name="Textplatzhalter 1">
              <a:extLst>
                <a:ext uri="{FF2B5EF4-FFF2-40B4-BE49-F238E27FC236}">
                  <a16:creationId xmlns:a16="http://schemas.microsoft.com/office/drawing/2014/main" id="{CAFEA7E0-90ED-4688-AA2B-0797BB742C96}"/>
                </a:ext>
              </a:extLst>
            </p:cNvPr>
            <p:cNvSpPr txBox="1">
              <a:spLocks/>
            </p:cNvSpPr>
            <p:nvPr/>
          </p:nvSpPr>
          <p:spPr>
            <a:xfrm>
              <a:off x="2809979" y="9413431"/>
              <a:ext cx="1981476" cy="75362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marL="0" marR="0" indent="0" algn="l" defTabSz="82550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r>
                <a:rPr lang="en-US" sz="4000" dirty="0">
                  <a:solidFill>
                    <a:schemeClr val="accent2"/>
                  </a:solidFill>
                </a:rPr>
                <a:t>Incident</a:t>
              </a:r>
              <a:endParaRPr lang="en-US" sz="5400" dirty="0">
                <a:solidFill>
                  <a:schemeClr val="accent2"/>
                </a:solidFill>
              </a:endParaRPr>
            </a:p>
          </p:txBody>
        </p:sp>
        <p:cxnSp>
          <p:nvCxnSpPr>
            <p:cNvPr id="46" name="Gerade Verbindung mit Pfeil 45">
              <a:extLst>
                <a:ext uri="{FF2B5EF4-FFF2-40B4-BE49-F238E27FC236}">
                  <a16:creationId xmlns:a16="http://schemas.microsoft.com/office/drawing/2014/main" id="{CD773062-6DDD-4F7E-8496-E6058925252E}"/>
                </a:ext>
              </a:extLst>
            </p:cNvPr>
            <p:cNvCxnSpPr>
              <a:cxnSpLocks/>
            </p:cNvCxnSpPr>
            <p:nvPr/>
          </p:nvCxnSpPr>
          <p:spPr>
            <a:xfrm>
              <a:off x="3509800" y="11584890"/>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47" name="Textplatzhalter 3">
                  <a:extLst>
                    <a:ext uri="{FF2B5EF4-FFF2-40B4-BE49-F238E27FC236}">
                      <a16:creationId xmlns:a16="http://schemas.microsoft.com/office/drawing/2014/main" id="{51644AF6-F9EB-4F66-BCF0-E907BD004CE8}"/>
                    </a:ext>
                  </a:extLst>
                </p:cNvPr>
                <p:cNvSpPr txBox="1">
                  <a:spLocks/>
                </p:cNvSpPr>
                <p:nvPr/>
              </p:nvSpPr>
              <p:spPr>
                <a:xfrm>
                  <a:off x="3110936" y="11290213"/>
                  <a:ext cx="621402" cy="118108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47" name="Textplatzhalter 3">
                  <a:extLst>
                    <a:ext uri="{FF2B5EF4-FFF2-40B4-BE49-F238E27FC236}">
                      <a16:creationId xmlns:a16="http://schemas.microsoft.com/office/drawing/2014/main" id="{51644AF6-F9EB-4F66-BCF0-E907BD004CE8}"/>
                    </a:ext>
                  </a:extLst>
                </p:cNvPr>
                <p:cNvSpPr txBox="1">
                  <a:spLocks noRot="1" noChangeAspect="1" noMove="1" noResize="1" noEditPoints="1" noAdjustHandles="1" noChangeArrowheads="1" noChangeShapeType="1" noTextEdit="1"/>
                </p:cNvSpPr>
                <p:nvPr/>
              </p:nvSpPr>
              <p:spPr>
                <a:xfrm>
                  <a:off x="3110936" y="11290213"/>
                  <a:ext cx="621402" cy="1181084"/>
                </a:xfrm>
                <a:prstGeom prst="rect">
                  <a:avLst/>
                </a:prstGeom>
                <a:blipFill>
                  <a:blip r:embed="rId9"/>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48" name="Rechteck: abgerundete Ecken 47">
              <a:extLst>
                <a:ext uri="{FF2B5EF4-FFF2-40B4-BE49-F238E27FC236}">
                  <a16:creationId xmlns:a16="http://schemas.microsoft.com/office/drawing/2014/main" id="{0718E4BC-CC46-4234-9F21-81085585BD50}"/>
                </a:ext>
              </a:extLst>
            </p:cNvPr>
            <p:cNvSpPr/>
            <p:nvPr/>
          </p:nvSpPr>
          <p:spPr>
            <a:xfrm>
              <a:off x="1367386" y="8463900"/>
              <a:ext cx="5853591" cy="4315177"/>
            </a:xfrm>
            <a:prstGeom prst="roundRect">
              <a:avLst>
                <a:gd name="adj" fmla="val 0"/>
              </a:avLst>
            </a:prstGeom>
            <a:noFill/>
            <a:ln w="136525" cap="flat">
              <a:solidFill>
                <a:srgbClr val="4D79F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Iterated Path Guiding</a:t>
            </a:r>
          </a:p>
        </p:txBody>
      </p:sp>
      <p:sp>
        <p:nvSpPr>
          <p:cNvPr id="5" name="Text Placeholder 4"/>
          <p:cNvSpPr>
            <a:spLocks noGrp="1"/>
          </p:cNvSpPr>
          <p:nvPr>
            <p:ph type="body" sz="quarter" idx="13"/>
          </p:nvPr>
        </p:nvSpPr>
        <p:spPr>
          <a:xfrm>
            <a:off x="12063730" y="1417320"/>
            <a:ext cx="5892800" cy="1590040"/>
          </a:xfrm>
        </p:spPr>
        <p:txBody>
          <a:bodyPr/>
          <a:lstStyle/>
          <a:p>
            <a:pPr algn="ctr"/>
            <a:r>
              <a:rPr lang="en-US" sz="4400" dirty="0"/>
              <a:t>Iteration 4:</a:t>
            </a:r>
          </a:p>
          <a:p>
            <a:pPr algn="ctr"/>
            <a:r>
              <a:rPr lang="en-US" sz="4400" dirty="0"/>
              <a:t>32 Samples Per Pixel</a:t>
            </a:r>
          </a:p>
        </p:txBody>
      </p:sp>
      <p:pic>
        <p:nvPicPr>
          <p:cNvPr id="8" name="Grafik 7">
            <a:extLst>
              <a:ext uri="{FF2B5EF4-FFF2-40B4-BE49-F238E27FC236}">
                <a16:creationId xmlns:a16="http://schemas.microsoft.com/office/drawing/2014/main" id="{E2577AD1-409A-4E44-B45A-CEB3D896C3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62340" y="2946400"/>
            <a:ext cx="13159740" cy="9869805"/>
          </a:xfrm>
          <a:prstGeom prst="rect">
            <a:avLst/>
          </a:prstGeom>
          <a:effectLst>
            <a:outerShdw blurRad="50800" dist="38100" dir="2700000" algn="tl" rotWithShape="0">
              <a:prstClr val="black">
                <a:alpha val="40000"/>
              </a:prstClr>
            </a:outerShdw>
          </a:effectLst>
        </p:spPr>
      </p:pic>
      <p:sp>
        <p:nvSpPr>
          <p:cNvPr id="25" name="Pfeil: nach rechts 24">
            <a:extLst>
              <a:ext uri="{FF2B5EF4-FFF2-40B4-BE49-F238E27FC236}">
                <a16:creationId xmlns:a16="http://schemas.microsoft.com/office/drawing/2014/main" id="{9DED12D1-496C-45CE-9658-F1E653B3151B}"/>
              </a:ext>
            </a:extLst>
          </p:cNvPr>
          <p:cNvSpPr/>
          <p:nvPr/>
        </p:nvSpPr>
        <p:spPr>
          <a:xfrm rot="5400000">
            <a:off x="3935168" y="7498468"/>
            <a:ext cx="741424" cy="789709"/>
          </a:xfrm>
          <a:prstGeom prst="rightArrow">
            <a:avLst>
              <a:gd name="adj1" fmla="val 34211"/>
              <a:gd name="adj2" fmla="val 50000"/>
            </a:avLst>
          </a:prstGeom>
          <a:solidFill>
            <a:srgbClr val="4D79F5"/>
          </a:solidFill>
          <a:ln w="12700" cap="flat">
            <a:no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9" name="Text Placeholder 4">
            <a:extLst>
              <a:ext uri="{FF2B5EF4-FFF2-40B4-BE49-F238E27FC236}">
                <a16:creationId xmlns:a16="http://schemas.microsoft.com/office/drawing/2014/main" id="{23F931C3-4C8A-4E5F-B037-AD0D12C60B6A}"/>
              </a:ext>
            </a:extLst>
          </p:cNvPr>
          <p:cNvSpPr>
            <a:spLocks noGrp="1"/>
          </p:cNvSpPr>
          <p:nvPr>
            <p:ph type="body" sz="quarter" idx="13"/>
          </p:nvPr>
        </p:nvSpPr>
        <p:spPr>
          <a:xfrm>
            <a:off x="1403350" y="2113279"/>
            <a:ext cx="5892800" cy="833119"/>
          </a:xfrm>
        </p:spPr>
        <p:txBody>
          <a:bodyPr/>
          <a:lstStyle/>
          <a:p>
            <a:pPr algn="ctr"/>
            <a:r>
              <a:rPr lang="en-US" sz="4400" dirty="0"/>
              <a:t>Guiding Distribution:</a:t>
            </a:r>
          </a:p>
        </p:txBody>
      </p:sp>
      <p:sp>
        <p:nvSpPr>
          <p:cNvPr id="23" name="Pfeil: nach rechts 22">
            <a:extLst>
              <a:ext uri="{FF2B5EF4-FFF2-40B4-BE49-F238E27FC236}">
                <a16:creationId xmlns:a16="http://schemas.microsoft.com/office/drawing/2014/main" id="{37657C5C-61EC-479F-86E4-9AE05A5B727D}"/>
              </a:ext>
            </a:extLst>
          </p:cNvPr>
          <p:cNvSpPr/>
          <p:nvPr/>
        </p:nvSpPr>
        <p:spPr>
          <a:xfrm>
            <a:off x="7428892" y="4711544"/>
            <a:ext cx="1036058" cy="789709"/>
          </a:xfrm>
          <a:prstGeom prst="rightArrow">
            <a:avLst>
              <a:gd name="adj1" fmla="val 34211"/>
              <a:gd name="adj2" fmla="val 50000"/>
            </a:avLst>
          </a:prstGeom>
          <a:solidFill>
            <a:srgbClr val="4D79F5"/>
          </a:solidFill>
          <a:ln w="12700" cap="flat">
            <a:no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 name="Slide Number Placeholder 1">
            <a:extLst>
              <a:ext uri="{FF2B5EF4-FFF2-40B4-BE49-F238E27FC236}">
                <a16:creationId xmlns:a16="http://schemas.microsoft.com/office/drawing/2014/main" id="{59CDF851-9273-4D51-A91A-00B98DAB539A}"/>
              </a:ext>
            </a:extLst>
          </p:cNvPr>
          <p:cNvSpPr>
            <a:spLocks noGrp="1"/>
          </p:cNvSpPr>
          <p:nvPr>
            <p:ph type="sldNum" sz="quarter" idx="2"/>
          </p:nvPr>
        </p:nvSpPr>
        <p:spPr/>
        <p:txBody>
          <a:bodyPr/>
          <a:lstStyle/>
          <a:p>
            <a:fld id="{86CB4B4D-7CA3-9044-876B-883B54F8677D}" type="slidenum">
              <a:rPr lang="en-US" smtClean="0"/>
              <a:t>28</a:t>
            </a:fld>
            <a:endParaRPr lang="en-US"/>
          </a:p>
        </p:txBody>
      </p:sp>
    </p:spTree>
    <p:extLst>
      <p:ext uri="{BB962C8B-B14F-4D97-AF65-F5344CB8AC3E}">
        <p14:creationId xmlns:p14="http://schemas.microsoft.com/office/powerpoint/2010/main" val="364609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pieren 16">
            <a:extLst>
              <a:ext uri="{FF2B5EF4-FFF2-40B4-BE49-F238E27FC236}">
                <a16:creationId xmlns:a16="http://schemas.microsoft.com/office/drawing/2014/main" id="{4B9A5B92-C735-44E9-B961-04A24A2DAEED}"/>
              </a:ext>
            </a:extLst>
          </p:cNvPr>
          <p:cNvGrpSpPr>
            <a:grpSpLocks noChangeAspect="1"/>
          </p:cNvGrpSpPr>
          <p:nvPr/>
        </p:nvGrpSpPr>
        <p:grpSpPr>
          <a:xfrm>
            <a:off x="13030796" y="3028717"/>
            <a:ext cx="6805031" cy="6805031"/>
            <a:chOff x="14083195" y="3076294"/>
            <a:chExt cx="8640000" cy="8640000"/>
          </a:xfrm>
          <a:solidFill>
            <a:srgbClr val="7FBF7F"/>
          </a:solidFill>
        </p:grpSpPr>
        <p:sp>
          <p:nvSpPr>
            <p:cNvPr id="29" name="Rechteck 19">
              <a:extLst>
                <a:ext uri="{FF2B5EF4-FFF2-40B4-BE49-F238E27FC236}">
                  <a16:creationId xmlns:a16="http://schemas.microsoft.com/office/drawing/2014/main" id="{211DF638-BE79-4CAF-96CD-9E566D87D7F7}"/>
                </a:ext>
              </a:extLst>
            </p:cNvPr>
            <p:cNvSpPr/>
            <p:nvPr/>
          </p:nvSpPr>
          <p:spPr>
            <a:xfrm>
              <a:off x="14083195" y="3076294"/>
              <a:ext cx="8640000" cy="8640000"/>
            </a:xfrm>
            <a:prstGeom prst="rect">
              <a:avLst/>
            </a:prstGeom>
            <a:grp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0" name="Rechteck 20">
              <a:extLst>
                <a:ext uri="{FF2B5EF4-FFF2-40B4-BE49-F238E27FC236}">
                  <a16:creationId xmlns:a16="http://schemas.microsoft.com/office/drawing/2014/main" id="{E8DFD6A0-0758-4DD2-B0AF-23A0AABEC087}"/>
                </a:ext>
              </a:extLst>
            </p:cNvPr>
            <p:cNvSpPr/>
            <p:nvPr/>
          </p:nvSpPr>
          <p:spPr>
            <a:xfrm>
              <a:off x="14083195" y="307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1" name="Rechteck 21">
              <a:extLst>
                <a:ext uri="{FF2B5EF4-FFF2-40B4-BE49-F238E27FC236}">
                  <a16:creationId xmlns:a16="http://schemas.microsoft.com/office/drawing/2014/main" id="{A1656E5F-C64B-4BFB-B4E5-717D86C7B9E6}"/>
                </a:ext>
              </a:extLst>
            </p:cNvPr>
            <p:cNvSpPr/>
            <p:nvPr/>
          </p:nvSpPr>
          <p:spPr>
            <a:xfrm>
              <a:off x="16243195" y="307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2" name="Rechteck 22">
              <a:extLst>
                <a:ext uri="{FF2B5EF4-FFF2-40B4-BE49-F238E27FC236}">
                  <a16:creationId xmlns:a16="http://schemas.microsoft.com/office/drawing/2014/main" id="{425158B1-7083-4AB9-B5B1-1FACC0122FEA}"/>
                </a:ext>
              </a:extLst>
            </p:cNvPr>
            <p:cNvSpPr/>
            <p:nvPr/>
          </p:nvSpPr>
          <p:spPr>
            <a:xfrm>
              <a:off x="18403195" y="307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3" name="Rechteck 23">
              <a:extLst>
                <a:ext uri="{FF2B5EF4-FFF2-40B4-BE49-F238E27FC236}">
                  <a16:creationId xmlns:a16="http://schemas.microsoft.com/office/drawing/2014/main" id="{F82B0A12-D3C6-4289-B238-B019662FC17F}"/>
                </a:ext>
              </a:extLst>
            </p:cNvPr>
            <p:cNvSpPr/>
            <p:nvPr/>
          </p:nvSpPr>
          <p:spPr>
            <a:xfrm>
              <a:off x="20563195" y="307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5" name="Rechteck 24">
              <a:extLst>
                <a:ext uri="{FF2B5EF4-FFF2-40B4-BE49-F238E27FC236}">
                  <a16:creationId xmlns:a16="http://schemas.microsoft.com/office/drawing/2014/main" id="{E4018733-0FD7-4D62-8F35-268D00FEE202}"/>
                </a:ext>
              </a:extLst>
            </p:cNvPr>
            <p:cNvSpPr/>
            <p:nvPr/>
          </p:nvSpPr>
          <p:spPr>
            <a:xfrm>
              <a:off x="14083195" y="523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6" name="Rechteck 25">
              <a:extLst>
                <a:ext uri="{FF2B5EF4-FFF2-40B4-BE49-F238E27FC236}">
                  <a16:creationId xmlns:a16="http://schemas.microsoft.com/office/drawing/2014/main" id="{5E2F7436-0315-4F19-9E2C-C60E8266FB8B}"/>
                </a:ext>
              </a:extLst>
            </p:cNvPr>
            <p:cNvSpPr/>
            <p:nvPr/>
          </p:nvSpPr>
          <p:spPr>
            <a:xfrm>
              <a:off x="16243195" y="523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7" name="Rechteck 26">
              <a:extLst>
                <a:ext uri="{FF2B5EF4-FFF2-40B4-BE49-F238E27FC236}">
                  <a16:creationId xmlns:a16="http://schemas.microsoft.com/office/drawing/2014/main" id="{F7EF1D90-45A4-4E3C-B974-C25E07E7F547}"/>
                </a:ext>
              </a:extLst>
            </p:cNvPr>
            <p:cNvSpPr/>
            <p:nvPr/>
          </p:nvSpPr>
          <p:spPr>
            <a:xfrm>
              <a:off x="18403195" y="523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8" name="Rechteck 27">
              <a:extLst>
                <a:ext uri="{FF2B5EF4-FFF2-40B4-BE49-F238E27FC236}">
                  <a16:creationId xmlns:a16="http://schemas.microsoft.com/office/drawing/2014/main" id="{D09B75B5-FF63-47C2-B5D6-2AD03AF917DD}"/>
                </a:ext>
              </a:extLst>
            </p:cNvPr>
            <p:cNvSpPr/>
            <p:nvPr/>
          </p:nvSpPr>
          <p:spPr>
            <a:xfrm>
              <a:off x="20563195" y="523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9" name="Rechteck 28">
              <a:extLst>
                <a:ext uri="{FF2B5EF4-FFF2-40B4-BE49-F238E27FC236}">
                  <a16:creationId xmlns:a16="http://schemas.microsoft.com/office/drawing/2014/main" id="{06A6D60B-6BC5-4C56-8257-DD18D06192F5}"/>
                </a:ext>
              </a:extLst>
            </p:cNvPr>
            <p:cNvSpPr/>
            <p:nvPr/>
          </p:nvSpPr>
          <p:spPr>
            <a:xfrm>
              <a:off x="18403195" y="739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0" name="Rechteck 29">
              <a:extLst>
                <a:ext uri="{FF2B5EF4-FFF2-40B4-BE49-F238E27FC236}">
                  <a16:creationId xmlns:a16="http://schemas.microsoft.com/office/drawing/2014/main" id="{6378E750-456F-46AC-815E-82D23B0B2C08}"/>
                </a:ext>
              </a:extLst>
            </p:cNvPr>
            <p:cNvSpPr/>
            <p:nvPr/>
          </p:nvSpPr>
          <p:spPr>
            <a:xfrm>
              <a:off x="20563195" y="739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1" name="Rechteck 30">
              <a:extLst>
                <a:ext uri="{FF2B5EF4-FFF2-40B4-BE49-F238E27FC236}">
                  <a16:creationId xmlns:a16="http://schemas.microsoft.com/office/drawing/2014/main" id="{35398E14-460F-4B63-BB19-5402CFBAB9B5}"/>
                </a:ext>
              </a:extLst>
            </p:cNvPr>
            <p:cNvSpPr/>
            <p:nvPr/>
          </p:nvSpPr>
          <p:spPr>
            <a:xfrm>
              <a:off x="18403195" y="955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2" name="Rechteck 31">
              <a:extLst>
                <a:ext uri="{FF2B5EF4-FFF2-40B4-BE49-F238E27FC236}">
                  <a16:creationId xmlns:a16="http://schemas.microsoft.com/office/drawing/2014/main" id="{ABD0D1D9-549B-48C9-9D68-8FD26CD3BF5C}"/>
                </a:ext>
              </a:extLst>
            </p:cNvPr>
            <p:cNvSpPr/>
            <p:nvPr/>
          </p:nvSpPr>
          <p:spPr>
            <a:xfrm>
              <a:off x="20563195" y="955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nvGrpSpPr>
            <p:cNvPr id="43" name="Gruppieren 32">
              <a:extLst>
                <a:ext uri="{FF2B5EF4-FFF2-40B4-BE49-F238E27FC236}">
                  <a16:creationId xmlns:a16="http://schemas.microsoft.com/office/drawing/2014/main" id="{E38FAEB7-5069-486D-8449-C184F69E9986}"/>
                </a:ext>
              </a:extLst>
            </p:cNvPr>
            <p:cNvGrpSpPr/>
            <p:nvPr/>
          </p:nvGrpSpPr>
          <p:grpSpPr>
            <a:xfrm>
              <a:off x="14083195" y="3076294"/>
              <a:ext cx="2160000" cy="2160000"/>
              <a:chOff x="14235595" y="2954374"/>
              <a:chExt cx="4320000" cy="4320000"/>
            </a:xfrm>
            <a:grpFill/>
          </p:grpSpPr>
          <p:sp>
            <p:nvSpPr>
              <p:cNvPr id="70" name="Rechteck 69">
                <a:extLst>
                  <a:ext uri="{FF2B5EF4-FFF2-40B4-BE49-F238E27FC236}">
                    <a16:creationId xmlns:a16="http://schemas.microsoft.com/office/drawing/2014/main" id="{7BDF4FB7-553E-48C8-B4EF-7E5864D55D0B}"/>
                  </a:ext>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71" name="Rechteck 70">
                <a:extLst>
                  <a:ext uri="{FF2B5EF4-FFF2-40B4-BE49-F238E27FC236}">
                    <a16:creationId xmlns:a16="http://schemas.microsoft.com/office/drawing/2014/main" id="{0F3E173E-7F2E-4992-AF9F-E99440A1AC19}"/>
                  </a:ext>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72" name="Rechteck 71">
                <a:extLst>
                  <a:ext uri="{FF2B5EF4-FFF2-40B4-BE49-F238E27FC236}">
                    <a16:creationId xmlns:a16="http://schemas.microsoft.com/office/drawing/2014/main" id="{777687F6-DBFF-4C29-B336-DA10C81AF0C9}"/>
                  </a:ext>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73" name="Rechteck 72">
                <a:extLst>
                  <a:ext uri="{FF2B5EF4-FFF2-40B4-BE49-F238E27FC236}">
                    <a16:creationId xmlns:a16="http://schemas.microsoft.com/office/drawing/2014/main" id="{F1155B10-BB7C-4486-AFAA-D6B1A2D3AF13}"/>
                  </a:ext>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44" name="Gruppieren 33">
              <a:extLst>
                <a:ext uri="{FF2B5EF4-FFF2-40B4-BE49-F238E27FC236}">
                  <a16:creationId xmlns:a16="http://schemas.microsoft.com/office/drawing/2014/main" id="{9BB9D30A-7146-4441-A234-8316328CE103}"/>
                </a:ext>
              </a:extLst>
            </p:cNvPr>
            <p:cNvGrpSpPr/>
            <p:nvPr/>
          </p:nvGrpSpPr>
          <p:grpSpPr>
            <a:xfrm>
              <a:off x="18403195" y="7396294"/>
              <a:ext cx="2160000" cy="2160000"/>
              <a:chOff x="14235595" y="2954374"/>
              <a:chExt cx="4320000" cy="4320000"/>
            </a:xfrm>
            <a:grpFill/>
          </p:grpSpPr>
          <p:sp>
            <p:nvSpPr>
              <p:cNvPr id="65" name="Rechteck 64">
                <a:extLst>
                  <a:ext uri="{FF2B5EF4-FFF2-40B4-BE49-F238E27FC236}">
                    <a16:creationId xmlns:a16="http://schemas.microsoft.com/office/drawing/2014/main" id="{D65A8BA2-6193-4A22-BCB3-BEE4C43C2807}"/>
                  </a:ext>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6" name="Rechteck 65">
                <a:extLst>
                  <a:ext uri="{FF2B5EF4-FFF2-40B4-BE49-F238E27FC236}">
                    <a16:creationId xmlns:a16="http://schemas.microsoft.com/office/drawing/2014/main" id="{5922FFE7-8F61-4A4C-A93D-7C913D86586E}"/>
                  </a:ext>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7" name="Rechteck 66">
                <a:extLst>
                  <a:ext uri="{FF2B5EF4-FFF2-40B4-BE49-F238E27FC236}">
                    <a16:creationId xmlns:a16="http://schemas.microsoft.com/office/drawing/2014/main" id="{D3E3084B-3FB1-4219-900D-232152508F79}"/>
                  </a:ext>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8" name="Rechteck 67">
                <a:extLst>
                  <a:ext uri="{FF2B5EF4-FFF2-40B4-BE49-F238E27FC236}">
                    <a16:creationId xmlns:a16="http://schemas.microsoft.com/office/drawing/2014/main" id="{D902D987-DB52-42C8-B98D-E94B3D4936A4}"/>
                  </a:ext>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45" name="Gruppieren 44">
              <a:extLst>
                <a:ext uri="{FF2B5EF4-FFF2-40B4-BE49-F238E27FC236}">
                  <a16:creationId xmlns:a16="http://schemas.microsoft.com/office/drawing/2014/main" id="{E1BFB355-D8E3-427D-BEC7-181181669CB1}"/>
                </a:ext>
              </a:extLst>
            </p:cNvPr>
            <p:cNvGrpSpPr/>
            <p:nvPr/>
          </p:nvGrpSpPr>
          <p:grpSpPr>
            <a:xfrm>
              <a:off x="18403195" y="5242669"/>
              <a:ext cx="2160000" cy="2160000"/>
              <a:chOff x="14235595" y="2954374"/>
              <a:chExt cx="4320000" cy="4320000"/>
            </a:xfrm>
            <a:grpFill/>
          </p:grpSpPr>
          <p:sp>
            <p:nvSpPr>
              <p:cNvPr id="61" name="Rechteck 60">
                <a:extLst>
                  <a:ext uri="{FF2B5EF4-FFF2-40B4-BE49-F238E27FC236}">
                    <a16:creationId xmlns:a16="http://schemas.microsoft.com/office/drawing/2014/main" id="{2F448A3C-064E-44E2-9424-376ED2D16224}"/>
                  </a:ext>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2" name="Rechteck 61">
                <a:extLst>
                  <a:ext uri="{FF2B5EF4-FFF2-40B4-BE49-F238E27FC236}">
                    <a16:creationId xmlns:a16="http://schemas.microsoft.com/office/drawing/2014/main" id="{8BEFE985-F0C6-4E10-8E21-BEA4BCC65DC4}"/>
                  </a:ext>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3" name="Rechteck 62">
                <a:extLst>
                  <a:ext uri="{FF2B5EF4-FFF2-40B4-BE49-F238E27FC236}">
                    <a16:creationId xmlns:a16="http://schemas.microsoft.com/office/drawing/2014/main" id="{F6110392-02B9-40BE-A07B-3888DDB34EAB}"/>
                  </a:ext>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4" name="Rechteck 63">
                <a:extLst>
                  <a:ext uri="{FF2B5EF4-FFF2-40B4-BE49-F238E27FC236}">
                    <a16:creationId xmlns:a16="http://schemas.microsoft.com/office/drawing/2014/main" id="{F96AB577-E7B6-4015-AAC4-9243836B276B}"/>
                  </a:ext>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46" name="Gruppieren 45">
              <a:extLst>
                <a:ext uri="{FF2B5EF4-FFF2-40B4-BE49-F238E27FC236}">
                  <a16:creationId xmlns:a16="http://schemas.microsoft.com/office/drawing/2014/main" id="{EFA76016-459E-4486-9AC8-AFE17557C2CA}"/>
                </a:ext>
              </a:extLst>
            </p:cNvPr>
            <p:cNvGrpSpPr/>
            <p:nvPr/>
          </p:nvGrpSpPr>
          <p:grpSpPr>
            <a:xfrm>
              <a:off x="18421882" y="6308262"/>
              <a:ext cx="1080000" cy="1080000"/>
              <a:chOff x="14235595" y="2954374"/>
              <a:chExt cx="4320000" cy="4320000"/>
            </a:xfrm>
            <a:grpFill/>
          </p:grpSpPr>
          <p:sp>
            <p:nvSpPr>
              <p:cNvPr id="57" name="Rechteck 56">
                <a:extLst>
                  <a:ext uri="{FF2B5EF4-FFF2-40B4-BE49-F238E27FC236}">
                    <a16:creationId xmlns:a16="http://schemas.microsoft.com/office/drawing/2014/main" id="{3C7322D1-B71D-4DED-AAAE-EACDEFEC7EBB}"/>
                  </a:ext>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8" name="Rechteck 57">
                <a:extLst>
                  <a:ext uri="{FF2B5EF4-FFF2-40B4-BE49-F238E27FC236}">
                    <a16:creationId xmlns:a16="http://schemas.microsoft.com/office/drawing/2014/main" id="{C02BA48C-2792-4575-B162-444972CDD7AC}"/>
                  </a:ext>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9" name="Rechteck 58">
                <a:extLst>
                  <a:ext uri="{FF2B5EF4-FFF2-40B4-BE49-F238E27FC236}">
                    <a16:creationId xmlns:a16="http://schemas.microsoft.com/office/drawing/2014/main" id="{672C7784-6616-4136-A6F5-9C6BFA03AAD9}"/>
                  </a:ext>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0" name="Rechteck 59">
                <a:extLst>
                  <a:ext uri="{FF2B5EF4-FFF2-40B4-BE49-F238E27FC236}">
                    <a16:creationId xmlns:a16="http://schemas.microsoft.com/office/drawing/2014/main" id="{DEB7EC34-1D81-49A7-805B-16E02EED511B}"/>
                  </a:ext>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47" name="Gruppieren 46">
              <a:extLst>
                <a:ext uri="{FF2B5EF4-FFF2-40B4-BE49-F238E27FC236}">
                  <a16:creationId xmlns:a16="http://schemas.microsoft.com/office/drawing/2014/main" id="{FEA59EBC-D840-49A7-B20B-C1A8F10108B0}"/>
                </a:ext>
              </a:extLst>
            </p:cNvPr>
            <p:cNvGrpSpPr/>
            <p:nvPr/>
          </p:nvGrpSpPr>
          <p:grpSpPr>
            <a:xfrm>
              <a:off x="18403195" y="7396294"/>
              <a:ext cx="1080000" cy="1080000"/>
              <a:chOff x="14235595" y="2954374"/>
              <a:chExt cx="4320000" cy="4320000"/>
            </a:xfrm>
            <a:grpFill/>
          </p:grpSpPr>
          <p:sp>
            <p:nvSpPr>
              <p:cNvPr id="53" name="Rechteck 52">
                <a:extLst>
                  <a:ext uri="{FF2B5EF4-FFF2-40B4-BE49-F238E27FC236}">
                    <a16:creationId xmlns:a16="http://schemas.microsoft.com/office/drawing/2014/main" id="{A5D66AC3-8BF9-4670-93BE-5E2FB0BF44D0}"/>
                  </a:ext>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4" name="Rechteck 53">
                <a:extLst>
                  <a:ext uri="{FF2B5EF4-FFF2-40B4-BE49-F238E27FC236}">
                    <a16:creationId xmlns:a16="http://schemas.microsoft.com/office/drawing/2014/main" id="{E8D30991-3778-46DE-A02A-02AC1226A6CC}"/>
                  </a:ext>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5" name="Rechteck 54">
                <a:extLst>
                  <a:ext uri="{FF2B5EF4-FFF2-40B4-BE49-F238E27FC236}">
                    <a16:creationId xmlns:a16="http://schemas.microsoft.com/office/drawing/2014/main" id="{A6A4F49C-C1CB-4304-B2FA-FFEB986063B4}"/>
                  </a:ext>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6" name="Rechteck 55">
                <a:extLst>
                  <a:ext uri="{FF2B5EF4-FFF2-40B4-BE49-F238E27FC236}">
                    <a16:creationId xmlns:a16="http://schemas.microsoft.com/office/drawing/2014/main" id="{DB25DC37-7984-4799-A4FD-0A851086DA4B}"/>
                  </a:ext>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48" name="Gruppieren 47">
              <a:extLst>
                <a:ext uri="{FF2B5EF4-FFF2-40B4-BE49-F238E27FC236}">
                  <a16:creationId xmlns:a16="http://schemas.microsoft.com/office/drawing/2014/main" id="{C4C71F6A-2F2D-42B0-945C-267625003B0A}"/>
                </a:ext>
              </a:extLst>
            </p:cNvPr>
            <p:cNvGrpSpPr/>
            <p:nvPr/>
          </p:nvGrpSpPr>
          <p:grpSpPr>
            <a:xfrm>
              <a:off x="19473852" y="6316294"/>
              <a:ext cx="1080000" cy="1080000"/>
              <a:chOff x="14235595" y="2954374"/>
              <a:chExt cx="4320000" cy="4320000"/>
            </a:xfrm>
            <a:grpFill/>
          </p:grpSpPr>
          <p:sp>
            <p:nvSpPr>
              <p:cNvPr id="49" name="Rechteck 48">
                <a:extLst>
                  <a:ext uri="{FF2B5EF4-FFF2-40B4-BE49-F238E27FC236}">
                    <a16:creationId xmlns:a16="http://schemas.microsoft.com/office/drawing/2014/main" id="{DC99325B-9039-4D05-8A24-E7345F299094}"/>
                  </a:ext>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0" name="Rechteck 49">
                <a:extLst>
                  <a:ext uri="{FF2B5EF4-FFF2-40B4-BE49-F238E27FC236}">
                    <a16:creationId xmlns:a16="http://schemas.microsoft.com/office/drawing/2014/main" id="{758D7B03-70FA-48EE-8F7B-D658CB12E272}"/>
                  </a:ext>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1" name="Rechteck 50">
                <a:extLst>
                  <a:ext uri="{FF2B5EF4-FFF2-40B4-BE49-F238E27FC236}">
                    <a16:creationId xmlns:a16="http://schemas.microsoft.com/office/drawing/2014/main" id="{FFC96504-9F88-4C6D-9030-FA621D3A8CEB}"/>
                  </a:ext>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2" name="Rechteck 51">
                <a:extLst>
                  <a:ext uri="{FF2B5EF4-FFF2-40B4-BE49-F238E27FC236}">
                    <a16:creationId xmlns:a16="http://schemas.microsoft.com/office/drawing/2014/main" id="{F178608B-9577-4045-82AA-C585214CCB20}"/>
                  </a:ext>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cxnSp>
        <p:nvCxnSpPr>
          <p:cNvPr id="69" name="Straight Connector 68"/>
          <p:cNvCxnSpPr>
            <a:cxnSpLocks/>
          </p:cNvCxnSpPr>
          <p:nvPr/>
        </p:nvCxnSpPr>
        <p:spPr>
          <a:xfrm flipH="1">
            <a:off x="5822764" y="3019093"/>
            <a:ext cx="7215392" cy="7401257"/>
          </a:xfrm>
          <a:prstGeom prst="line">
            <a:avLst/>
          </a:prstGeom>
          <a:ln w="63500">
            <a:solidFill>
              <a:schemeClr val="accent2"/>
            </a:solidFill>
            <a:prstDash val="lgDash"/>
            <a:headEnd type="none"/>
            <a:tailEnd type="non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cxnSp>
        <p:nvCxnSpPr>
          <p:cNvPr id="76" name="Straight Connector 75"/>
          <p:cNvCxnSpPr>
            <a:cxnSpLocks/>
          </p:cNvCxnSpPr>
          <p:nvPr/>
        </p:nvCxnSpPr>
        <p:spPr>
          <a:xfrm flipH="1">
            <a:off x="8514661" y="9872019"/>
            <a:ext cx="11321167" cy="1662987"/>
          </a:xfrm>
          <a:prstGeom prst="line">
            <a:avLst/>
          </a:prstGeom>
          <a:ln w="63500">
            <a:solidFill>
              <a:schemeClr val="accent2"/>
            </a:solidFill>
            <a:prstDash val="lgDash"/>
            <a:headEnd type="none"/>
            <a:tailEnd type="non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pic>
        <p:nvPicPr>
          <p:cNvPr id="34" name="Grafik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76757">
            <a:off x="2049746" y="6290352"/>
            <a:ext cx="11032406" cy="11032406"/>
          </a:xfrm>
          <a:prstGeom prst="rect">
            <a:avLst/>
          </a:prstGeom>
        </p:spPr>
      </p:pic>
      <p:sp>
        <p:nvSpPr>
          <p:cNvPr id="13" name="Rechteck 12"/>
          <p:cNvSpPr/>
          <p:nvPr/>
        </p:nvSpPr>
        <p:spPr>
          <a:xfrm>
            <a:off x="5322170" y="11480729"/>
            <a:ext cx="4099249" cy="186021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 name="Rechteck 4"/>
          <p:cNvSpPr/>
          <p:nvPr/>
        </p:nvSpPr>
        <p:spPr>
          <a:xfrm>
            <a:off x="0" y="11480729"/>
            <a:ext cx="24384000" cy="1537493"/>
          </a:xfrm>
          <a:prstGeom prst="rect">
            <a:avLst/>
          </a:prstGeom>
          <a:gradFill>
            <a:gsLst>
              <a:gs pos="0">
                <a:schemeClr val="tx2"/>
              </a:gs>
              <a:gs pos="100000">
                <a:schemeClr val="bg1"/>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cxnSp>
        <p:nvCxnSpPr>
          <p:cNvPr id="9" name="Gerade Verbindung mit Pfeil 8"/>
          <p:cNvCxnSpPr>
            <a:cxnSpLocks/>
          </p:cNvCxnSpPr>
          <p:nvPr/>
        </p:nvCxnSpPr>
        <p:spPr>
          <a:xfrm>
            <a:off x="7565949" y="11480729"/>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17" name="Textplatzhalter 3"/>
              <p:cNvSpPr txBox="1">
                <a:spLocks/>
              </p:cNvSpPr>
              <p:nvPr/>
            </p:nvSpPr>
            <p:spPr>
              <a:xfrm>
                <a:off x="7046722" y="11097130"/>
                <a:ext cx="808920" cy="1537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17" name="Textplatzhalter 3"/>
              <p:cNvSpPr txBox="1">
                <a:spLocks noRot="1" noChangeAspect="1" noMove="1" noResize="1" noEditPoints="1" noAdjustHandles="1" noChangeArrowheads="1" noChangeShapeType="1" noTextEdit="1"/>
              </p:cNvSpPr>
              <p:nvPr/>
            </p:nvSpPr>
            <p:spPr>
              <a:xfrm>
                <a:off x="7046722" y="11097130"/>
                <a:ext cx="808920" cy="1537493"/>
              </a:xfrm>
              <a:prstGeom prst="rect">
                <a:avLst/>
              </a:prstGeom>
              <a:blipFill>
                <a:blip r:embed="rId5"/>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24" name="Titel 2">
            <a:extLst>
              <a:ext uri="{FF2B5EF4-FFF2-40B4-BE49-F238E27FC236}">
                <a16:creationId xmlns:a16="http://schemas.microsoft.com/office/drawing/2014/main" id="{C4310D20-BDA4-4BBB-BA0B-50573C9D50AB}"/>
              </a:ext>
            </a:extLst>
          </p:cNvPr>
          <p:cNvSpPr>
            <a:spLocks noGrp="1"/>
          </p:cNvSpPr>
          <p:nvPr>
            <p:ph type="title"/>
          </p:nvPr>
        </p:nvSpPr>
        <p:spPr>
          <a:xfrm>
            <a:off x="406400" y="266700"/>
            <a:ext cx="23571201" cy="1244601"/>
          </a:xfrm>
        </p:spPr>
        <p:txBody>
          <a:bodyPr/>
          <a:lstStyle/>
          <a:p>
            <a:r>
              <a:rPr lang="en-US" noProof="0" dirty="0"/>
              <a:t>Storing the Guiding Distribution</a:t>
            </a:r>
          </a:p>
        </p:txBody>
      </p:sp>
      <p:sp>
        <p:nvSpPr>
          <p:cNvPr id="3" name="Text Placeholder 2"/>
          <p:cNvSpPr>
            <a:spLocks noGrp="1"/>
          </p:cNvSpPr>
          <p:nvPr>
            <p:ph type="body" sz="quarter" idx="13"/>
          </p:nvPr>
        </p:nvSpPr>
        <p:spPr/>
        <p:txBody>
          <a:bodyPr/>
          <a:lstStyle/>
          <a:p>
            <a:endParaRPr lang="en-US"/>
          </a:p>
        </p:txBody>
      </p:sp>
      <p:sp>
        <p:nvSpPr>
          <p:cNvPr id="8" name="Text Placeholder 7"/>
          <p:cNvSpPr>
            <a:spLocks noGrp="1"/>
          </p:cNvSpPr>
          <p:nvPr>
            <p:ph type="body" sz="quarter" idx="13"/>
          </p:nvPr>
        </p:nvSpPr>
        <p:spPr/>
        <p:txBody>
          <a:bodyPr/>
          <a:lstStyle/>
          <a:p>
            <a:endParaRPr lang="en-US"/>
          </a:p>
        </p:txBody>
      </p:sp>
      <p:sp>
        <p:nvSpPr>
          <p:cNvPr id="7" name="Textplatzhalter 6">
            <a:extLst>
              <a:ext uri="{FF2B5EF4-FFF2-40B4-BE49-F238E27FC236}">
                <a16:creationId xmlns:a16="http://schemas.microsoft.com/office/drawing/2014/main" id="{78F2CC23-F4A0-42F7-927F-2328D25AD622}"/>
              </a:ext>
            </a:extLst>
          </p:cNvPr>
          <p:cNvSpPr>
            <a:spLocks noGrp="1"/>
          </p:cNvSpPr>
          <p:nvPr>
            <p:ph type="body" sz="quarter" idx="13"/>
          </p:nvPr>
        </p:nvSpPr>
        <p:spPr/>
        <p:txBody>
          <a:bodyPr/>
          <a:lstStyle/>
          <a:p>
            <a:endParaRPr lang="en-US"/>
          </a:p>
        </p:txBody>
      </p:sp>
      <p:sp>
        <p:nvSpPr>
          <p:cNvPr id="2" name="Slide Number Placeholder 1">
            <a:extLst>
              <a:ext uri="{FF2B5EF4-FFF2-40B4-BE49-F238E27FC236}">
                <a16:creationId xmlns:a16="http://schemas.microsoft.com/office/drawing/2014/main" id="{212DA499-BC7A-462B-8B3D-E23CA9C1B034}"/>
              </a:ext>
            </a:extLst>
          </p:cNvPr>
          <p:cNvSpPr>
            <a:spLocks noGrp="1"/>
          </p:cNvSpPr>
          <p:nvPr>
            <p:ph type="sldNum" sz="quarter" idx="2"/>
          </p:nvPr>
        </p:nvSpPr>
        <p:spPr>
          <a:xfrm>
            <a:off x="11923013" y="13003256"/>
            <a:ext cx="537973" cy="547750"/>
          </a:xfrm>
        </p:spPr>
        <p:txBody>
          <a:bodyPr/>
          <a:lstStyle/>
          <a:p>
            <a:fld id="{86CB4B4D-7CA3-9044-876B-883B54F8677D}" type="slidenum">
              <a:rPr lang="en-US" smtClean="0"/>
              <a:t>29</a:t>
            </a:fld>
            <a:endParaRPr lang="en-US"/>
          </a:p>
        </p:txBody>
      </p:sp>
      <p:sp>
        <p:nvSpPr>
          <p:cNvPr id="10" name="Textplatzhalter 9">
            <a:extLst>
              <a:ext uri="{FF2B5EF4-FFF2-40B4-BE49-F238E27FC236}">
                <a16:creationId xmlns:a16="http://schemas.microsoft.com/office/drawing/2014/main" id="{D97B9054-6D41-49E4-8085-FC131E01F321}"/>
              </a:ext>
            </a:extLst>
          </p:cNvPr>
          <p:cNvSpPr>
            <a:spLocks noGrp="1"/>
          </p:cNvSpPr>
          <p:nvPr>
            <p:ph type="body" sz="quarter" idx="13"/>
          </p:nvPr>
        </p:nvSpPr>
        <p:spPr/>
        <p:txBody>
          <a:bodyPr/>
          <a:lstStyle/>
          <a:p>
            <a:endParaRPr lang="en-US"/>
          </a:p>
        </p:txBody>
      </p:sp>
      <p:sp>
        <p:nvSpPr>
          <p:cNvPr id="14" name="Textplatzhalter 13">
            <a:extLst>
              <a:ext uri="{FF2B5EF4-FFF2-40B4-BE49-F238E27FC236}">
                <a16:creationId xmlns:a16="http://schemas.microsoft.com/office/drawing/2014/main" id="{7980D27C-290E-4AC0-AC35-958F22B837B7}"/>
              </a:ext>
            </a:extLst>
          </p:cNvPr>
          <p:cNvSpPr>
            <a:spLocks noGrp="1"/>
          </p:cNvSpPr>
          <p:nvPr>
            <p:ph type="body" sz="quarter" idx="13"/>
          </p:nvPr>
        </p:nvSpPr>
        <p:spPr/>
        <p:txBody>
          <a:bodyPr/>
          <a:lstStyle/>
          <a:p>
            <a:endParaRPr lang="en-US"/>
          </a:p>
        </p:txBody>
      </p:sp>
      <p:sp>
        <p:nvSpPr>
          <p:cNvPr id="25" name="Textplatzhalter 1">
            <a:extLst>
              <a:ext uri="{FF2B5EF4-FFF2-40B4-BE49-F238E27FC236}">
                <a16:creationId xmlns:a16="http://schemas.microsoft.com/office/drawing/2014/main" id="{F3FF086A-36EE-4031-A828-0AC48142D1DF}"/>
              </a:ext>
            </a:extLst>
          </p:cNvPr>
          <p:cNvSpPr>
            <a:spLocks noGrp="1"/>
          </p:cNvSpPr>
          <p:nvPr>
            <p:ph type="body" sz="quarter" idx="13"/>
          </p:nvPr>
        </p:nvSpPr>
        <p:spPr>
          <a:xfrm>
            <a:off x="3169382" y="10082016"/>
            <a:ext cx="2579416" cy="981037"/>
          </a:xfrm>
        </p:spPr>
        <p:txBody>
          <a:bodyPr/>
          <a:lstStyle/>
          <a:p>
            <a:r>
              <a:rPr lang="de-CH" sz="5400" dirty="0" err="1">
                <a:solidFill>
                  <a:srgbClr val="3C9A6F"/>
                </a:solidFill>
              </a:rPr>
              <a:t>Incident</a:t>
            </a:r>
            <a:endParaRPr lang="en-US" sz="5400" dirty="0">
              <a:solidFill>
                <a:srgbClr val="3C9A6F"/>
              </a:solidFill>
            </a:endParaRPr>
          </a:p>
        </p:txBody>
      </p:sp>
      <mc:AlternateContent xmlns:mc="http://schemas.openxmlformats.org/markup-compatibility/2006" xmlns:a14="http://schemas.microsoft.com/office/drawing/2010/main">
        <mc:Choice Requires="a14">
          <p:sp>
            <p:nvSpPr>
              <p:cNvPr id="26" name="Textplatzhalter 3">
                <a:extLst>
                  <a:ext uri="{FF2B5EF4-FFF2-40B4-BE49-F238E27FC236}">
                    <a16:creationId xmlns:a16="http://schemas.microsoft.com/office/drawing/2014/main" id="{3B026810-9DFD-44DE-A01B-0A290666330C}"/>
                  </a:ext>
                </a:extLst>
              </p:cNvPr>
              <p:cNvSpPr txBox="1">
                <a:spLocks/>
              </p:cNvSpPr>
              <p:nvPr/>
            </p:nvSpPr>
            <p:spPr>
              <a:xfrm>
                <a:off x="2943181" y="9004221"/>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smtClean="0">
                        <a:solidFill>
                          <a:srgbClr val="3C9A6F"/>
                        </a:solidFill>
                        <a:latin typeface="Cambria Math" panose="02040503050406030204" pitchFamily="18" charset="0"/>
                      </a:rPr>
                      <m:t>𝐿</m:t>
                    </m:r>
                    <m:d>
                      <m:dPr>
                        <m:ctrlPr>
                          <a:rPr lang="de-CH" sz="6000" i="1">
                            <a:solidFill>
                              <a:srgbClr val="3C9A6F"/>
                            </a:solidFill>
                            <a:latin typeface="Cambria Math" panose="02040503050406030204" pitchFamily="18" charset="0"/>
                          </a:rPr>
                        </m:ctrlPr>
                      </m:dPr>
                      <m:e>
                        <m:r>
                          <a:rPr lang="de-CH" sz="6000" i="1">
                            <a:solidFill>
                              <a:srgbClr val="3C9A6F"/>
                            </a:solidFill>
                            <a:latin typeface="Cambria Math" panose="02040503050406030204" pitchFamily="18" charset="0"/>
                          </a:rPr>
                          <m:t>𝑥</m:t>
                        </m:r>
                        <m:r>
                          <a:rPr lang="de-CH" sz="6000" i="1">
                            <a:solidFill>
                              <a:srgbClr val="3C9A6F"/>
                            </a:solidFill>
                            <a:latin typeface="Cambria Math" panose="02040503050406030204" pitchFamily="18" charset="0"/>
                          </a:rPr>
                          <m:t>,</m:t>
                        </m:r>
                        <m:sSub>
                          <m:sSubPr>
                            <m:ctrlPr>
                              <a:rPr lang="de-CH" sz="6000" i="1">
                                <a:solidFill>
                                  <a:srgbClr val="3C9A6F"/>
                                </a:solidFill>
                                <a:latin typeface="Cambria Math" panose="02040503050406030204" pitchFamily="18" charset="0"/>
                                <a:ea typeface="Cambria Math" panose="02040503050406030204" pitchFamily="18" charset="0"/>
                              </a:rPr>
                            </m:ctrlPr>
                          </m:sSubPr>
                          <m:e>
                            <m:r>
                              <a:rPr lang="de-CH" sz="6000" i="1">
                                <a:solidFill>
                                  <a:srgbClr val="3C9A6F"/>
                                </a:solidFill>
                                <a:latin typeface="Cambria Math" panose="02040503050406030204" pitchFamily="18" charset="0"/>
                                <a:ea typeface="Cambria Math" panose="02040503050406030204" pitchFamily="18" charset="0"/>
                              </a:rPr>
                              <m:t>𝜔</m:t>
                            </m:r>
                          </m:e>
                          <m:sub>
                            <m:r>
                              <a:rPr lang="de-CH" sz="6000" i="1">
                                <a:solidFill>
                                  <a:srgbClr val="3C9A6F"/>
                                </a:solidFill>
                                <a:latin typeface="Cambria Math" panose="02040503050406030204" pitchFamily="18" charset="0"/>
                                <a:ea typeface="Cambria Math" panose="02040503050406030204" pitchFamily="18" charset="0"/>
                              </a:rPr>
                              <m:t>𝑖</m:t>
                            </m:r>
                          </m:sub>
                        </m:sSub>
                      </m:e>
                    </m:d>
                  </m:oMath>
                </a14:m>
                <a:endParaRPr lang="en-US" sz="6000" dirty="0">
                  <a:solidFill>
                    <a:srgbClr val="3C9A6F"/>
                  </a:solidFill>
                </a:endParaRPr>
              </a:p>
            </p:txBody>
          </p:sp>
        </mc:Choice>
        <mc:Fallback xmlns="">
          <p:sp>
            <p:nvSpPr>
              <p:cNvPr id="26" name="Textplatzhalter 3">
                <a:extLst>
                  <a:ext uri="{FF2B5EF4-FFF2-40B4-BE49-F238E27FC236}">
                    <a16:creationId xmlns:a16="http://schemas.microsoft.com/office/drawing/2014/main" id="{3B026810-9DFD-44DE-A01B-0A290666330C}"/>
                  </a:ext>
                </a:extLst>
              </p:cNvPr>
              <p:cNvSpPr txBox="1">
                <a:spLocks noRot="1" noChangeAspect="1" noMove="1" noResize="1" noEditPoints="1" noAdjustHandles="1" noChangeArrowheads="1" noChangeShapeType="1" noTextEdit="1"/>
              </p:cNvSpPr>
              <p:nvPr/>
            </p:nvSpPr>
            <p:spPr>
              <a:xfrm>
                <a:off x="2943181" y="9004221"/>
                <a:ext cx="2879583" cy="1659054"/>
              </a:xfrm>
              <a:prstGeom prst="rect">
                <a:avLst/>
              </a:prstGeom>
              <a:blipFill>
                <a:blip r:embed="rId6"/>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6" name="Textplatzhalter 5">
            <a:extLst>
              <a:ext uri="{FF2B5EF4-FFF2-40B4-BE49-F238E27FC236}">
                <a16:creationId xmlns:a16="http://schemas.microsoft.com/office/drawing/2014/main" id="{AC00D666-777D-4B6E-B004-09F103ABA0BC}"/>
              </a:ext>
            </a:extLst>
          </p:cNvPr>
          <p:cNvSpPr>
            <a:spLocks noGrp="1"/>
          </p:cNvSpPr>
          <p:nvPr>
            <p:ph type="body" sz="quarter" idx="13"/>
          </p:nvPr>
        </p:nvSpPr>
        <p:spPr/>
        <p:txBody>
          <a:bodyPr/>
          <a:lstStyle/>
          <a:p>
            <a:endParaRPr lang="en-US"/>
          </a:p>
        </p:txBody>
      </p:sp>
      <p:sp>
        <p:nvSpPr>
          <p:cNvPr id="22" name="Textplatzhalter 1">
            <a:extLst>
              <a:ext uri="{FF2B5EF4-FFF2-40B4-BE49-F238E27FC236}">
                <a16:creationId xmlns:a16="http://schemas.microsoft.com/office/drawing/2014/main" id="{32FC645B-9F8B-44AB-8D4B-FD6E89AFE580}"/>
              </a:ext>
            </a:extLst>
          </p:cNvPr>
          <p:cNvSpPr>
            <a:spLocks noGrp="1"/>
          </p:cNvSpPr>
          <p:nvPr>
            <p:ph type="body" sz="quarter" idx="13"/>
          </p:nvPr>
        </p:nvSpPr>
        <p:spPr>
          <a:xfrm>
            <a:off x="13037105" y="2085463"/>
            <a:ext cx="6795033" cy="842265"/>
          </a:xfrm>
        </p:spPr>
        <p:txBody>
          <a:bodyPr/>
          <a:lstStyle/>
          <a:p>
            <a:pPr algn="ctr"/>
            <a:r>
              <a:rPr lang="en-US" sz="4800" b="1" dirty="0"/>
              <a:t>Directional Quadtree</a:t>
            </a:r>
          </a:p>
        </p:txBody>
      </p:sp>
      <p:sp>
        <p:nvSpPr>
          <p:cNvPr id="11" name="Textplatzhalter 10">
            <a:extLst>
              <a:ext uri="{FF2B5EF4-FFF2-40B4-BE49-F238E27FC236}">
                <a16:creationId xmlns:a16="http://schemas.microsoft.com/office/drawing/2014/main" id="{04B9C9DB-AD4E-455D-B6D6-07F2FDEECC68}"/>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307965269"/>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fik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6923">
            <a:off x="9152759" y="5219314"/>
            <a:ext cx="10389230" cy="10389230"/>
          </a:xfrm>
          <a:prstGeom prst="rect">
            <a:avLst/>
          </a:prstGeom>
        </p:spPr>
      </p:pic>
      <p:sp>
        <p:nvSpPr>
          <p:cNvPr id="13" name="Rechteck 12"/>
          <p:cNvSpPr/>
          <p:nvPr/>
        </p:nvSpPr>
        <p:spPr>
          <a:xfrm>
            <a:off x="8397551" y="10413929"/>
            <a:ext cx="7595118" cy="33020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 name="Rechteck 4"/>
          <p:cNvSpPr/>
          <p:nvPr/>
        </p:nvSpPr>
        <p:spPr>
          <a:xfrm>
            <a:off x="0" y="10413929"/>
            <a:ext cx="24384000" cy="2592000"/>
          </a:xfrm>
          <a:prstGeom prst="rect">
            <a:avLst/>
          </a:prstGeom>
          <a:gradFill>
            <a:gsLst>
              <a:gs pos="0">
                <a:schemeClr val="tx2"/>
              </a:gs>
              <a:gs pos="100000">
                <a:schemeClr val="bg1"/>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 name="Titel 2"/>
          <p:cNvSpPr>
            <a:spLocks noGrp="1"/>
          </p:cNvSpPr>
          <p:nvPr>
            <p:ph type="title"/>
          </p:nvPr>
        </p:nvSpPr>
        <p:spPr/>
        <p:txBody>
          <a:bodyPr/>
          <a:lstStyle/>
          <a:p>
            <a:r>
              <a:rPr lang="en-US" noProof="0" dirty="0"/>
              <a:t>Path Tracing Review: BSDF importance Sampling</a:t>
            </a:r>
          </a:p>
        </p:txBody>
      </p:sp>
      <p:pic>
        <p:nvPicPr>
          <p:cNvPr id="7" name="Grafik 6" descr="Videokamera"/>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65649">
            <a:off x="3313143" y="4312965"/>
            <a:ext cx="2734798" cy="2734798"/>
          </a:xfrm>
          <a:prstGeom prst="rect">
            <a:avLst/>
          </a:prstGeom>
        </p:spPr>
      </p:pic>
      <p:cxnSp>
        <p:nvCxnSpPr>
          <p:cNvPr id="9" name="Gerade Verbindung mit Pfeil 8"/>
          <p:cNvCxnSpPr>
            <a:cxnSpLocks/>
          </p:cNvCxnSpPr>
          <p:nvPr/>
        </p:nvCxnSpPr>
        <p:spPr>
          <a:xfrm>
            <a:off x="5682345" y="6606073"/>
            <a:ext cx="8665029" cy="3807856"/>
          </a:xfrm>
          <a:prstGeom prst="straightConnector1">
            <a:avLst/>
          </a:prstGeom>
          <a:noFill/>
          <a:ln w="38100" cap="flat">
            <a:solidFill>
              <a:schemeClr val="tx1"/>
            </a:solidFill>
            <a:prstDash val="solid"/>
            <a:miter lim="400000"/>
            <a:headEnd type="triangle" w="lg" len="lg"/>
            <a:tailEnd type="oval" w="lg" len="lg"/>
          </a:ln>
          <a:effectLst/>
          <a:sp3d/>
        </p:spPr>
        <p:style>
          <a:lnRef idx="0">
            <a:scrgbClr r="0" g="0" b="0"/>
          </a:lnRef>
          <a:fillRef idx="0">
            <a:scrgbClr r="0" g="0" b="0"/>
          </a:fillRef>
          <a:effectRef idx="0">
            <a:scrgbClr r="0" g="0" b="0"/>
          </a:effectRef>
          <a:fontRef idx="none"/>
        </p:style>
      </p:cxnSp>
      <p:sp>
        <p:nvSpPr>
          <p:cNvPr id="6" name="Textplatzhalter 5">
            <a:extLst>
              <a:ext uri="{FF2B5EF4-FFF2-40B4-BE49-F238E27FC236}">
                <a16:creationId xmlns:a16="http://schemas.microsoft.com/office/drawing/2014/main" id="{7AC512CC-1D17-47F7-BB37-24968EE04513}"/>
              </a:ext>
            </a:extLst>
          </p:cNvPr>
          <p:cNvSpPr>
            <a:spLocks noGrp="1"/>
          </p:cNvSpPr>
          <p:nvPr>
            <p:ph type="body" sz="quarter" idx="13"/>
          </p:nvPr>
        </p:nvSpPr>
        <p:spPr/>
        <p:txBody>
          <a:bodyPr/>
          <a:lstStyle/>
          <a:p>
            <a:endParaRPr lang="en-US"/>
          </a:p>
        </p:txBody>
      </p:sp>
      <p:sp>
        <p:nvSpPr>
          <p:cNvPr id="10" name="Textplatzhalter 9">
            <a:extLst>
              <a:ext uri="{FF2B5EF4-FFF2-40B4-BE49-F238E27FC236}">
                <a16:creationId xmlns:a16="http://schemas.microsoft.com/office/drawing/2014/main" id="{12F4F1A2-7CA1-49A4-9948-6E4FFB12DB68}"/>
              </a:ext>
            </a:extLst>
          </p:cNvPr>
          <p:cNvSpPr>
            <a:spLocks noGrp="1"/>
          </p:cNvSpPr>
          <p:nvPr>
            <p:ph type="body" sz="quarter" idx="13"/>
          </p:nvPr>
        </p:nvSpPr>
        <p:spPr/>
        <p:txBody>
          <a:bodyPr/>
          <a:lstStyle/>
          <a:p>
            <a:endParaRPr lang="en-US"/>
          </a:p>
        </p:txBody>
      </p:sp>
      <p:sp>
        <p:nvSpPr>
          <p:cNvPr id="12" name="Textplatzhalter 11">
            <a:extLst>
              <a:ext uri="{FF2B5EF4-FFF2-40B4-BE49-F238E27FC236}">
                <a16:creationId xmlns:a16="http://schemas.microsoft.com/office/drawing/2014/main" id="{56CB94CF-C1C1-4781-AE74-6372816C98D4}"/>
              </a:ext>
            </a:extLst>
          </p:cNvPr>
          <p:cNvSpPr>
            <a:spLocks noGrp="1"/>
          </p:cNvSpPr>
          <p:nvPr>
            <p:ph type="body" sz="quarter" idx="13"/>
          </p:nvPr>
        </p:nvSpPr>
        <p:spPr/>
        <p:txBody>
          <a:bodyPr/>
          <a:lstStyle/>
          <a:p>
            <a:endParaRPr lang="en-US"/>
          </a:p>
        </p:txBody>
      </p:sp>
      <p:sp>
        <p:nvSpPr>
          <p:cNvPr id="16" name="Textplatzhalter 15">
            <a:extLst>
              <a:ext uri="{FF2B5EF4-FFF2-40B4-BE49-F238E27FC236}">
                <a16:creationId xmlns:a16="http://schemas.microsoft.com/office/drawing/2014/main" id="{EE97BA3C-64C8-40DD-9817-2C03DCBA460B}"/>
              </a:ext>
            </a:extLst>
          </p:cNvPr>
          <p:cNvSpPr>
            <a:spLocks noGrp="1"/>
          </p:cNvSpPr>
          <p:nvPr>
            <p:ph type="body" sz="quarter" idx="13"/>
          </p:nvPr>
        </p:nvSpPr>
        <p:spPr/>
        <p:txBody>
          <a:bodyPr/>
          <a:lstStyle/>
          <a:p>
            <a:endParaRPr lang="en-US"/>
          </a:p>
        </p:txBody>
      </p:sp>
      <p:sp>
        <p:nvSpPr>
          <p:cNvPr id="36" name="Textplatzhalter 35">
            <a:extLst>
              <a:ext uri="{FF2B5EF4-FFF2-40B4-BE49-F238E27FC236}">
                <a16:creationId xmlns:a16="http://schemas.microsoft.com/office/drawing/2014/main" id="{99B249DB-3D2E-4442-9EBF-D21269C02607}"/>
              </a:ext>
            </a:extLst>
          </p:cNvPr>
          <p:cNvSpPr>
            <a:spLocks noGrp="1"/>
          </p:cNvSpPr>
          <p:nvPr>
            <p:ph type="body" sz="quarter" idx="13"/>
          </p:nvPr>
        </p:nvSpPr>
        <p:spPr/>
        <p:txBody>
          <a:bodyPr/>
          <a:lstStyle/>
          <a:p>
            <a:endParaRPr lang="en-US"/>
          </a:p>
        </p:txBody>
      </p:sp>
      <p:sp>
        <p:nvSpPr>
          <p:cNvPr id="38" name="Textplatzhalter 37">
            <a:extLst>
              <a:ext uri="{FF2B5EF4-FFF2-40B4-BE49-F238E27FC236}">
                <a16:creationId xmlns:a16="http://schemas.microsoft.com/office/drawing/2014/main" id="{199F36A2-4611-40A5-A6C8-CD3F98A6A34A}"/>
              </a:ext>
            </a:extLst>
          </p:cNvPr>
          <p:cNvSpPr>
            <a:spLocks noGrp="1"/>
          </p:cNvSpPr>
          <p:nvPr>
            <p:ph type="body" sz="quarter" idx="13"/>
          </p:nvPr>
        </p:nvSpPr>
        <p:spPr/>
        <p:txBody>
          <a:bodyPr/>
          <a:lstStyle/>
          <a:p>
            <a:endParaRPr lang="en-US"/>
          </a:p>
        </p:txBody>
      </p:sp>
      <p:sp>
        <p:nvSpPr>
          <p:cNvPr id="40" name="Textplatzhalter 39">
            <a:extLst>
              <a:ext uri="{FF2B5EF4-FFF2-40B4-BE49-F238E27FC236}">
                <a16:creationId xmlns:a16="http://schemas.microsoft.com/office/drawing/2014/main" id="{1BE9B988-1CDA-419E-9677-7F04D129167C}"/>
              </a:ext>
            </a:extLst>
          </p:cNvPr>
          <p:cNvSpPr>
            <a:spLocks noGrp="1"/>
          </p:cNvSpPr>
          <p:nvPr>
            <p:ph type="body" sz="quarter" idx="13"/>
          </p:nvPr>
        </p:nvSpPr>
        <p:spPr/>
        <p:txBody>
          <a:bodyPr/>
          <a:lstStyle/>
          <a:p>
            <a:endParaRPr lang="en-US"/>
          </a:p>
        </p:txBody>
      </p:sp>
      <p:cxnSp>
        <p:nvCxnSpPr>
          <p:cNvPr id="41" name="Straight Arrow Connector 27">
            <a:extLst>
              <a:ext uri="{FF2B5EF4-FFF2-40B4-BE49-F238E27FC236}">
                <a16:creationId xmlns:a16="http://schemas.microsoft.com/office/drawing/2014/main" id="{03957FB6-28DD-4B5D-A7E7-AC8DE93D3BA1}"/>
              </a:ext>
            </a:extLst>
          </p:cNvPr>
          <p:cNvCxnSpPr>
            <a:cxnSpLocks/>
          </p:cNvCxnSpPr>
          <p:nvPr/>
        </p:nvCxnSpPr>
        <p:spPr>
          <a:xfrm flipH="1">
            <a:off x="14347375" y="6795733"/>
            <a:ext cx="5203370" cy="3614679"/>
          </a:xfrm>
          <a:prstGeom prst="straightConnector1">
            <a:avLst/>
          </a:prstGeom>
          <a:ln w="63500">
            <a:solidFill>
              <a:srgbClr val="3C9A6F"/>
            </a:solidFill>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27">
            <a:extLst>
              <a:ext uri="{FF2B5EF4-FFF2-40B4-BE49-F238E27FC236}">
                <a16:creationId xmlns:a16="http://schemas.microsoft.com/office/drawing/2014/main" id="{CD87E201-AA9F-4BF5-8DF8-8213D5B8025D}"/>
              </a:ext>
            </a:extLst>
          </p:cNvPr>
          <p:cNvCxnSpPr>
            <a:cxnSpLocks/>
          </p:cNvCxnSpPr>
          <p:nvPr/>
        </p:nvCxnSpPr>
        <p:spPr>
          <a:xfrm flipH="1">
            <a:off x="14347374" y="6117771"/>
            <a:ext cx="4476898" cy="4296158"/>
          </a:xfrm>
          <a:prstGeom prst="straightConnector1">
            <a:avLst/>
          </a:prstGeom>
          <a:ln w="63500">
            <a:solidFill>
              <a:srgbClr val="3C9A6F"/>
            </a:solidFill>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72EFF6B0-DF8E-496D-9C43-6C1E1EF73117}"/>
              </a:ext>
            </a:extLst>
          </p:cNvPr>
          <p:cNvSpPr>
            <a:spLocks noGrp="1"/>
          </p:cNvSpPr>
          <p:nvPr>
            <p:ph type="sldNum" sz="quarter" idx="2"/>
          </p:nvPr>
        </p:nvSpPr>
        <p:spPr/>
        <p:txBody>
          <a:bodyPr/>
          <a:lstStyle/>
          <a:p>
            <a:fld id="{86CB4B4D-7CA3-9044-876B-883B54F8677D}" type="slidenum">
              <a:rPr lang="en-US" smtClean="0"/>
              <a:t>3</a:t>
            </a:fld>
            <a:endParaRPr lang="en-US"/>
          </a:p>
        </p:txBody>
      </p:sp>
      <mc:AlternateContent xmlns:mc="http://schemas.openxmlformats.org/markup-compatibility/2006" xmlns:a14="http://schemas.microsoft.com/office/drawing/2010/main">
        <mc:Choice Requires="a14">
          <p:sp>
            <p:nvSpPr>
              <p:cNvPr id="20" name="Textplatzhalter 3">
                <a:extLst>
                  <a:ext uri="{FF2B5EF4-FFF2-40B4-BE49-F238E27FC236}">
                    <a16:creationId xmlns:a16="http://schemas.microsoft.com/office/drawing/2014/main" id="{BBA67132-75D2-4598-A41B-C068312A9273}"/>
                  </a:ext>
                </a:extLst>
              </p:cNvPr>
              <p:cNvSpPr txBox="1">
                <a:spLocks/>
              </p:cNvSpPr>
              <p:nvPr/>
            </p:nvSpPr>
            <p:spPr>
              <a:xfrm>
                <a:off x="13891576" y="10040426"/>
                <a:ext cx="808920" cy="1537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6"/>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6"/>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6"/>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6"/>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6"/>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20" name="Textplatzhalter 3">
                <a:extLst>
                  <a:ext uri="{FF2B5EF4-FFF2-40B4-BE49-F238E27FC236}">
                    <a16:creationId xmlns:a16="http://schemas.microsoft.com/office/drawing/2014/main" id="{BBA67132-75D2-4598-A41B-C068312A9273}"/>
                  </a:ext>
                </a:extLst>
              </p:cNvPr>
              <p:cNvSpPr txBox="1">
                <a:spLocks noRot="1" noChangeAspect="1" noMove="1" noResize="1" noEditPoints="1" noAdjustHandles="1" noChangeArrowheads="1" noChangeShapeType="1" noTextEdit="1"/>
              </p:cNvSpPr>
              <p:nvPr/>
            </p:nvSpPr>
            <p:spPr>
              <a:xfrm>
                <a:off x="13891576" y="10040426"/>
                <a:ext cx="808920" cy="1537493"/>
              </a:xfrm>
              <a:prstGeom prst="rect">
                <a:avLst/>
              </a:prstGeom>
              <a:blipFill>
                <a:blip r:embed="rId7"/>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8" name="Textplatzhalter 7">
            <a:extLst>
              <a:ext uri="{FF2B5EF4-FFF2-40B4-BE49-F238E27FC236}">
                <a16:creationId xmlns:a16="http://schemas.microsoft.com/office/drawing/2014/main" id="{C6676EB4-92E7-40F5-9BA0-A8D5BF198806}"/>
              </a:ext>
            </a:extLst>
          </p:cNvPr>
          <p:cNvSpPr>
            <a:spLocks noGrp="1"/>
          </p:cNvSpPr>
          <p:nvPr>
            <p:ph type="body" sz="quarter" idx="13"/>
          </p:nvPr>
        </p:nvSpPr>
        <p:spPr/>
        <p:txBody>
          <a:bodyPr/>
          <a:lstStyle/>
          <a:p>
            <a:endParaRPr lang="en-US"/>
          </a:p>
        </p:txBody>
      </p:sp>
      <p:sp>
        <p:nvSpPr>
          <p:cNvPr id="23" name="Textplatzhalter 1">
            <a:extLst>
              <a:ext uri="{FF2B5EF4-FFF2-40B4-BE49-F238E27FC236}">
                <a16:creationId xmlns:a16="http://schemas.microsoft.com/office/drawing/2014/main" id="{63E948EE-63F4-4FA6-A87A-6FE16AA6E7EC}"/>
              </a:ext>
            </a:extLst>
          </p:cNvPr>
          <p:cNvSpPr>
            <a:spLocks noGrp="1"/>
          </p:cNvSpPr>
          <p:nvPr>
            <p:ph type="body" sz="quarter" idx="13"/>
          </p:nvPr>
        </p:nvSpPr>
        <p:spPr>
          <a:xfrm>
            <a:off x="15992669" y="6085662"/>
            <a:ext cx="2993962" cy="1523352"/>
          </a:xfrm>
        </p:spPr>
        <p:txBody>
          <a:bodyPr/>
          <a:lstStyle/>
          <a:p>
            <a:r>
              <a:rPr lang="de-CH" sz="5400" b="1" dirty="0">
                <a:solidFill>
                  <a:srgbClr val="B087D9"/>
                </a:solidFill>
              </a:rPr>
              <a:t>BSDF</a:t>
            </a:r>
            <a:endParaRPr lang="en-US" sz="8000" b="1" dirty="0">
              <a:solidFill>
                <a:srgbClr val="B087D9"/>
              </a:solidFill>
            </a:endParaRPr>
          </a:p>
        </p:txBody>
      </p:sp>
      <p:cxnSp>
        <p:nvCxnSpPr>
          <p:cNvPr id="22" name="Straight Arrow Connector 27">
            <a:extLst>
              <a:ext uri="{FF2B5EF4-FFF2-40B4-BE49-F238E27FC236}">
                <a16:creationId xmlns:a16="http://schemas.microsoft.com/office/drawing/2014/main" id="{2B00B7A2-A7BD-4FA2-AC9C-F4B25949D997}"/>
              </a:ext>
            </a:extLst>
          </p:cNvPr>
          <p:cNvCxnSpPr>
            <a:cxnSpLocks/>
          </p:cNvCxnSpPr>
          <p:nvPr/>
        </p:nvCxnSpPr>
        <p:spPr>
          <a:xfrm flipH="1">
            <a:off x="14379176" y="6383670"/>
            <a:ext cx="4769654" cy="4017261"/>
          </a:xfrm>
          <a:prstGeom prst="straightConnector1">
            <a:avLst/>
          </a:prstGeom>
          <a:ln w="63500">
            <a:solidFill>
              <a:srgbClr val="3C9A6F"/>
            </a:solidFill>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30704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el 2">
            <a:extLst>
              <a:ext uri="{FF2B5EF4-FFF2-40B4-BE49-F238E27FC236}">
                <a16:creationId xmlns:a16="http://schemas.microsoft.com/office/drawing/2014/main" id="{5B792116-1313-4725-8B0B-CDC02C3B1C8C}"/>
              </a:ext>
            </a:extLst>
          </p:cNvPr>
          <p:cNvSpPr>
            <a:spLocks noGrp="1"/>
          </p:cNvSpPr>
          <p:nvPr>
            <p:ph type="title"/>
          </p:nvPr>
        </p:nvSpPr>
        <p:spPr>
          <a:xfrm>
            <a:off x="406400" y="266700"/>
            <a:ext cx="23571201" cy="1244601"/>
          </a:xfrm>
        </p:spPr>
        <p:txBody>
          <a:bodyPr/>
          <a:lstStyle/>
          <a:p>
            <a:r>
              <a:rPr lang="en-US" noProof="0" dirty="0"/>
              <a:t>Directional Quadtree Subdivision</a:t>
            </a:r>
          </a:p>
        </p:txBody>
      </p:sp>
      <p:sp>
        <p:nvSpPr>
          <p:cNvPr id="57" name="Rechteck 19">
            <a:extLst/>
          </p:cNvPr>
          <p:cNvSpPr/>
          <p:nvPr/>
        </p:nvSpPr>
        <p:spPr>
          <a:xfrm>
            <a:off x="2267539" y="3692238"/>
            <a:ext cx="8645265" cy="8640000"/>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dirty="0">
              <a:ln>
                <a:noFill/>
              </a:ln>
              <a:solidFill>
                <a:srgbClr val="000000"/>
              </a:solidFill>
              <a:effectLst/>
              <a:uFillTx/>
              <a:latin typeface="+mj-lt"/>
              <a:ea typeface="+mj-ea"/>
              <a:cs typeface="+mj-cs"/>
              <a:sym typeface="Helvetica Neue Light"/>
            </a:endParaRPr>
          </a:p>
        </p:txBody>
      </p:sp>
      <p:sp>
        <p:nvSpPr>
          <p:cNvPr id="107" name="Text Placeholder 4"/>
          <p:cNvSpPr>
            <a:spLocks noGrp="1"/>
          </p:cNvSpPr>
          <p:nvPr>
            <p:ph type="body" sz="quarter" idx="13"/>
          </p:nvPr>
        </p:nvSpPr>
        <p:spPr>
          <a:xfrm>
            <a:off x="2275964" y="2149319"/>
            <a:ext cx="20019025" cy="1160271"/>
          </a:xfrm>
        </p:spPr>
        <p:txBody>
          <a:bodyPr/>
          <a:lstStyle/>
          <a:p>
            <a:r>
              <a:rPr lang="en-US" sz="6600" dirty="0"/>
              <a:t>Iteration 1 Refinement</a:t>
            </a:r>
          </a:p>
        </p:txBody>
      </p:sp>
      <p:sp>
        <p:nvSpPr>
          <p:cNvPr id="108" name="Text Placeholder 4"/>
          <p:cNvSpPr>
            <a:spLocks noGrp="1"/>
          </p:cNvSpPr>
          <p:nvPr>
            <p:ph type="body" sz="quarter" idx="13"/>
          </p:nvPr>
        </p:nvSpPr>
        <p:spPr>
          <a:xfrm>
            <a:off x="3784400" y="6812881"/>
            <a:ext cx="5611541" cy="2398713"/>
          </a:xfrm>
        </p:spPr>
        <p:txBody>
          <a:bodyPr/>
          <a:lstStyle/>
          <a:p>
            <a:pPr algn="ctr"/>
            <a:r>
              <a:rPr lang="en-US" sz="13800" dirty="0"/>
              <a:t>100%</a:t>
            </a:r>
          </a:p>
        </p:txBody>
      </p:sp>
      <p:sp>
        <p:nvSpPr>
          <p:cNvPr id="169" name="Pfeil: nach rechts 22">
            <a:extLst/>
          </p:cNvPr>
          <p:cNvSpPr/>
          <p:nvPr/>
        </p:nvSpPr>
        <p:spPr>
          <a:xfrm>
            <a:off x="11196769" y="7266424"/>
            <a:ext cx="1781334" cy="1462653"/>
          </a:xfrm>
          <a:prstGeom prst="rightArrow">
            <a:avLst>
              <a:gd name="adj1" fmla="val 34211"/>
              <a:gd name="adj2" fmla="val 50000"/>
            </a:avLst>
          </a:prstGeom>
          <a:solidFill>
            <a:schemeClr val="accent1"/>
          </a:solidFill>
          <a:ln w="12700" cap="flat">
            <a:no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 name="Text Placeholder 13"/>
          <p:cNvSpPr>
            <a:spLocks noGrp="1"/>
          </p:cNvSpPr>
          <p:nvPr>
            <p:ph type="body" sz="quarter" idx="13"/>
          </p:nvPr>
        </p:nvSpPr>
        <p:spPr/>
        <p:txBody>
          <a:bodyPr/>
          <a:lstStyle/>
          <a:p>
            <a:endParaRPr lang="en-US"/>
          </a:p>
        </p:txBody>
      </p:sp>
      <p:sp>
        <p:nvSpPr>
          <p:cNvPr id="16" name="Text Placeholder 15"/>
          <p:cNvSpPr>
            <a:spLocks noGrp="1"/>
          </p:cNvSpPr>
          <p:nvPr>
            <p:ph type="body" sz="quarter" idx="13"/>
          </p:nvPr>
        </p:nvSpPr>
        <p:spPr/>
        <p:txBody>
          <a:bodyPr/>
          <a:lstStyle/>
          <a:p>
            <a:endParaRPr lang="en-US"/>
          </a:p>
        </p:txBody>
      </p:sp>
      <p:sp>
        <p:nvSpPr>
          <p:cNvPr id="18" name="Text Placeholder 17"/>
          <p:cNvSpPr>
            <a:spLocks noGrp="1"/>
          </p:cNvSpPr>
          <p:nvPr>
            <p:ph type="body" sz="quarter" idx="13"/>
          </p:nvPr>
        </p:nvSpPr>
        <p:spPr/>
        <p:txBody>
          <a:bodyPr/>
          <a:lstStyle/>
          <a:p>
            <a:endParaRPr lang="en-US"/>
          </a:p>
        </p:txBody>
      </p:sp>
      <p:sp>
        <p:nvSpPr>
          <p:cNvPr id="20" name="Text Placeholder 19"/>
          <p:cNvSpPr>
            <a:spLocks noGrp="1"/>
          </p:cNvSpPr>
          <p:nvPr>
            <p:ph type="body" sz="quarter" idx="13"/>
          </p:nvPr>
        </p:nvSpPr>
        <p:spPr/>
        <p:txBody>
          <a:bodyPr/>
          <a:lstStyle/>
          <a:p>
            <a:endParaRPr lang="en-US"/>
          </a:p>
        </p:txBody>
      </p:sp>
      <p:sp>
        <p:nvSpPr>
          <p:cNvPr id="22" name="Text Placeholder 21"/>
          <p:cNvSpPr>
            <a:spLocks noGrp="1"/>
          </p:cNvSpPr>
          <p:nvPr>
            <p:ph type="body" sz="quarter" idx="13"/>
          </p:nvPr>
        </p:nvSpPr>
        <p:spPr/>
        <p:txBody>
          <a:bodyPr/>
          <a:lstStyle/>
          <a:p>
            <a:endParaRPr lang="en-US"/>
          </a:p>
        </p:txBody>
      </p:sp>
      <p:sp>
        <p:nvSpPr>
          <p:cNvPr id="24" name="Text Placeholder 23"/>
          <p:cNvSpPr>
            <a:spLocks noGrp="1"/>
          </p:cNvSpPr>
          <p:nvPr>
            <p:ph type="body" sz="quarter" idx="13"/>
          </p:nvPr>
        </p:nvSpPr>
        <p:spPr/>
        <p:txBody>
          <a:bodyPr/>
          <a:lstStyle/>
          <a:p>
            <a:endParaRPr lang="en-US"/>
          </a:p>
        </p:txBody>
      </p:sp>
      <p:sp>
        <p:nvSpPr>
          <p:cNvPr id="26" name="Text Placeholder 25"/>
          <p:cNvSpPr>
            <a:spLocks noGrp="1"/>
          </p:cNvSpPr>
          <p:nvPr>
            <p:ph type="body" sz="quarter" idx="13"/>
          </p:nvPr>
        </p:nvSpPr>
        <p:spPr/>
        <p:txBody>
          <a:bodyPr/>
          <a:lstStyle/>
          <a:p>
            <a:endParaRPr lang="en-US"/>
          </a:p>
        </p:txBody>
      </p:sp>
      <p:sp>
        <p:nvSpPr>
          <p:cNvPr id="28" name="Text Placeholder 27"/>
          <p:cNvSpPr>
            <a:spLocks noGrp="1"/>
          </p:cNvSpPr>
          <p:nvPr>
            <p:ph type="body" sz="quarter" idx="13"/>
          </p:nvPr>
        </p:nvSpPr>
        <p:spPr/>
        <p:txBody>
          <a:bodyPr/>
          <a:lstStyle/>
          <a:p>
            <a:endParaRPr lang="en-US"/>
          </a:p>
        </p:txBody>
      </p:sp>
      <p:sp>
        <p:nvSpPr>
          <p:cNvPr id="30" name="Text Placeholder 29"/>
          <p:cNvSpPr>
            <a:spLocks noGrp="1"/>
          </p:cNvSpPr>
          <p:nvPr>
            <p:ph type="body" sz="quarter" idx="13"/>
          </p:nvPr>
        </p:nvSpPr>
        <p:spPr/>
        <p:txBody>
          <a:bodyPr/>
          <a:lstStyle/>
          <a:p>
            <a:endParaRPr lang="en-US"/>
          </a:p>
        </p:txBody>
      </p:sp>
      <p:sp>
        <p:nvSpPr>
          <p:cNvPr id="32" name="Text Placeholder 31"/>
          <p:cNvSpPr>
            <a:spLocks noGrp="1"/>
          </p:cNvSpPr>
          <p:nvPr>
            <p:ph type="body" sz="quarter" idx="13"/>
          </p:nvPr>
        </p:nvSpPr>
        <p:spPr/>
        <p:txBody>
          <a:bodyPr/>
          <a:lstStyle/>
          <a:p>
            <a:endParaRPr lang="en-US"/>
          </a:p>
        </p:txBody>
      </p:sp>
      <p:sp>
        <p:nvSpPr>
          <p:cNvPr id="34" name="Text Placeholder 33"/>
          <p:cNvSpPr>
            <a:spLocks noGrp="1"/>
          </p:cNvSpPr>
          <p:nvPr>
            <p:ph type="body" sz="quarter" idx="13"/>
          </p:nvPr>
        </p:nvSpPr>
        <p:spPr/>
        <p:txBody>
          <a:bodyPr/>
          <a:lstStyle/>
          <a:p>
            <a:endParaRPr lang="en-US"/>
          </a:p>
        </p:txBody>
      </p:sp>
      <p:sp>
        <p:nvSpPr>
          <p:cNvPr id="36" name="Text Placeholder 35"/>
          <p:cNvSpPr>
            <a:spLocks noGrp="1"/>
          </p:cNvSpPr>
          <p:nvPr>
            <p:ph type="body" sz="quarter" idx="13"/>
          </p:nvPr>
        </p:nvSpPr>
        <p:spPr/>
        <p:txBody>
          <a:bodyPr/>
          <a:lstStyle/>
          <a:p>
            <a:endParaRPr lang="en-US"/>
          </a:p>
        </p:txBody>
      </p:sp>
      <p:sp>
        <p:nvSpPr>
          <p:cNvPr id="38" name="Text Placeholder 37"/>
          <p:cNvSpPr>
            <a:spLocks noGrp="1"/>
          </p:cNvSpPr>
          <p:nvPr>
            <p:ph type="body" sz="quarter" idx="13"/>
          </p:nvPr>
        </p:nvSpPr>
        <p:spPr/>
        <p:txBody>
          <a:bodyPr/>
          <a:lstStyle/>
          <a:p>
            <a:endParaRPr lang="en-US"/>
          </a:p>
        </p:txBody>
      </p:sp>
      <p:sp>
        <p:nvSpPr>
          <p:cNvPr id="40" name="Text Placeholder 39"/>
          <p:cNvSpPr>
            <a:spLocks noGrp="1"/>
          </p:cNvSpPr>
          <p:nvPr>
            <p:ph type="body" sz="quarter" idx="13"/>
          </p:nvPr>
        </p:nvSpPr>
        <p:spPr/>
        <p:txBody>
          <a:bodyPr/>
          <a:lstStyle/>
          <a:p>
            <a:endParaRPr lang="en-US"/>
          </a:p>
        </p:txBody>
      </p:sp>
      <p:sp>
        <p:nvSpPr>
          <p:cNvPr id="42" name="Text Placeholder 41"/>
          <p:cNvSpPr>
            <a:spLocks noGrp="1"/>
          </p:cNvSpPr>
          <p:nvPr>
            <p:ph type="body" sz="quarter" idx="13"/>
          </p:nvPr>
        </p:nvSpPr>
        <p:spPr/>
        <p:txBody>
          <a:bodyPr/>
          <a:lstStyle/>
          <a:p>
            <a:endParaRPr lang="en-US"/>
          </a:p>
        </p:txBody>
      </p:sp>
      <p:sp>
        <p:nvSpPr>
          <p:cNvPr id="44" name="Text Placeholder 43"/>
          <p:cNvSpPr>
            <a:spLocks noGrp="1"/>
          </p:cNvSpPr>
          <p:nvPr>
            <p:ph type="body" sz="quarter" idx="13"/>
          </p:nvPr>
        </p:nvSpPr>
        <p:spPr/>
        <p:txBody>
          <a:bodyPr/>
          <a:lstStyle/>
          <a:p>
            <a:endParaRPr lang="en-US"/>
          </a:p>
        </p:txBody>
      </p:sp>
      <p:sp>
        <p:nvSpPr>
          <p:cNvPr id="185" name="Rectangle 184"/>
          <p:cNvSpPr/>
          <p:nvPr/>
        </p:nvSpPr>
        <p:spPr>
          <a:xfrm>
            <a:off x="2275964" y="3665702"/>
            <a:ext cx="8636840" cy="8662520"/>
          </a:xfrm>
          <a:prstGeom prst="rect">
            <a:avLst/>
          </a:prstGeom>
          <a:solidFill>
            <a:srgbClr val="FC9B88">
              <a:alpha val="20000"/>
            </a:srgbClr>
          </a:solidFill>
          <a:ln w="127000" cap="rnd">
            <a:solidFill>
              <a:schemeClr val="accent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nvGrpSpPr>
          <p:cNvPr id="46" name="Group 45"/>
          <p:cNvGrpSpPr/>
          <p:nvPr/>
        </p:nvGrpSpPr>
        <p:grpSpPr>
          <a:xfrm>
            <a:off x="13174608" y="3700270"/>
            <a:ext cx="8645266" cy="8640000"/>
            <a:chOff x="13174608" y="3700270"/>
            <a:chExt cx="8645266" cy="8640000"/>
          </a:xfrm>
        </p:grpSpPr>
        <p:sp>
          <p:nvSpPr>
            <p:cNvPr id="110" name="Rechteck 19">
              <a:extLst/>
            </p:cNvPr>
            <p:cNvSpPr/>
            <p:nvPr/>
          </p:nvSpPr>
          <p:spPr>
            <a:xfrm>
              <a:off x="13174609" y="3700270"/>
              <a:ext cx="8645265" cy="8640000"/>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7" name="Rechteck 26">
              <a:extLst/>
            </p:cNvPr>
            <p:cNvSpPr/>
            <p:nvPr/>
          </p:nvSpPr>
          <p:spPr>
            <a:xfrm>
              <a:off x="17497242" y="3700270"/>
              <a:ext cx="4322632" cy="432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5" name="Rechteck 30">
              <a:extLst/>
            </p:cNvPr>
            <p:cNvSpPr/>
            <p:nvPr/>
          </p:nvSpPr>
          <p:spPr>
            <a:xfrm>
              <a:off x="13174610" y="8020270"/>
              <a:ext cx="4322630" cy="432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77" name="TextBox 176"/>
            <p:cNvSpPr txBox="1"/>
            <p:nvPr/>
          </p:nvSpPr>
          <p:spPr>
            <a:xfrm>
              <a:off x="13174608" y="9390312"/>
              <a:ext cx="4322632"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393328"/>
                  </a:solidFill>
                  <a:effectLst/>
                  <a:uFillTx/>
                  <a:latin typeface="+mj-lt"/>
                  <a:ea typeface="+mj-ea"/>
                  <a:cs typeface="+mj-cs"/>
                  <a:sym typeface="Helvetica Neue Light"/>
                </a:rPr>
                <a:t>25%</a:t>
              </a:r>
            </a:p>
          </p:txBody>
        </p:sp>
        <p:sp>
          <p:nvSpPr>
            <p:cNvPr id="186" name="TextBox 185"/>
            <p:cNvSpPr txBox="1"/>
            <p:nvPr/>
          </p:nvSpPr>
          <p:spPr>
            <a:xfrm>
              <a:off x="17497240" y="9390310"/>
              <a:ext cx="4322632"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393328"/>
                  </a:solidFill>
                  <a:effectLst/>
                  <a:uFillTx/>
                  <a:latin typeface="+mj-lt"/>
                  <a:ea typeface="+mj-ea"/>
                  <a:cs typeface="+mj-cs"/>
                  <a:sym typeface="Helvetica Neue Light"/>
                </a:rPr>
                <a:t>25%</a:t>
              </a:r>
            </a:p>
          </p:txBody>
        </p:sp>
        <p:sp>
          <p:nvSpPr>
            <p:cNvPr id="187" name="TextBox 186"/>
            <p:cNvSpPr txBox="1"/>
            <p:nvPr/>
          </p:nvSpPr>
          <p:spPr>
            <a:xfrm>
              <a:off x="13174608" y="4897433"/>
              <a:ext cx="4322632"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393328"/>
                  </a:solidFill>
                  <a:effectLst/>
                  <a:uFillTx/>
                  <a:latin typeface="+mj-lt"/>
                  <a:ea typeface="+mj-ea"/>
                  <a:cs typeface="+mj-cs"/>
                  <a:sym typeface="Helvetica Neue Light"/>
                </a:rPr>
                <a:t>25%</a:t>
              </a:r>
            </a:p>
          </p:txBody>
        </p:sp>
        <p:sp>
          <p:nvSpPr>
            <p:cNvPr id="188" name="TextBox 187"/>
            <p:cNvSpPr txBox="1"/>
            <p:nvPr/>
          </p:nvSpPr>
          <p:spPr>
            <a:xfrm>
              <a:off x="17497240" y="4897431"/>
              <a:ext cx="4322632"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393328"/>
                  </a:solidFill>
                  <a:effectLst/>
                  <a:uFillTx/>
                  <a:latin typeface="+mj-lt"/>
                  <a:ea typeface="+mj-ea"/>
                  <a:cs typeface="+mj-cs"/>
                  <a:sym typeface="Helvetica Neue Light"/>
                </a:rPr>
                <a:t>25%</a:t>
              </a:r>
            </a:p>
          </p:txBody>
        </p:sp>
      </p:grpSp>
      <p:sp>
        <p:nvSpPr>
          <p:cNvPr id="189" name="Rectangle 188"/>
          <p:cNvSpPr/>
          <p:nvPr/>
        </p:nvSpPr>
        <p:spPr>
          <a:xfrm>
            <a:off x="13174606" y="3692238"/>
            <a:ext cx="4322632" cy="4328032"/>
          </a:xfrm>
          <a:prstGeom prst="rect">
            <a:avLst/>
          </a:prstGeom>
          <a:solidFill>
            <a:srgbClr val="FC9B88">
              <a:alpha val="20000"/>
            </a:srgbClr>
          </a:solidFill>
          <a:ln w="127000" cap="rnd">
            <a:solidFill>
              <a:schemeClr val="accent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90" name="Rectangle 189"/>
          <p:cNvSpPr/>
          <p:nvPr/>
        </p:nvSpPr>
        <p:spPr>
          <a:xfrm>
            <a:off x="17497238" y="3688222"/>
            <a:ext cx="4322632" cy="4328032"/>
          </a:xfrm>
          <a:prstGeom prst="rect">
            <a:avLst/>
          </a:prstGeom>
          <a:solidFill>
            <a:srgbClr val="FC9B88">
              <a:alpha val="20000"/>
            </a:srgbClr>
          </a:solidFill>
          <a:ln w="127000" cap="rnd">
            <a:solidFill>
              <a:schemeClr val="accent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91" name="Rectangle 190"/>
          <p:cNvSpPr/>
          <p:nvPr/>
        </p:nvSpPr>
        <p:spPr>
          <a:xfrm>
            <a:off x="13174606" y="8004206"/>
            <a:ext cx="4322632" cy="4328032"/>
          </a:xfrm>
          <a:prstGeom prst="rect">
            <a:avLst/>
          </a:prstGeom>
          <a:solidFill>
            <a:srgbClr val="FC9B88">
              <a:alpha val="20000"/>
            </a:srgbClr>
          </a:solidFill>
          <a:ln w="127000" cap="rnd">
            <a:solidFill>
              <a:schemeClr val="accent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92" name="Rectangle 191"/>
          <p:cNvSpPr/>
          <p:nvPr/>
        </p:nvSpPr>
        <p:spPr>
          <a:xfrm>
            <a:off x="17497238" y="8000190"/>
            <a:ext cx="4322632" cy="4328032"/>
          </a:xfrm>
          <a:prstGeom prst="rect">
            <a:avLst/>
          </a:prstGeom>
          <a:solidFill>
            <a:srgbClr val="FC9B88">
              <a:alpha val="20000"/>
            </a:srgbClr>
          </a:solidFill>
          <a:ln w="127000" cap="rnd">
            <a:solidFill>
              <a:schemeClr val="accent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7" name="Text Placeholder 4"/>
          <p:cNvSpPr>
            <a:spLocks noGrp="1"/>
          </p:cNvSpPr>
          <p:nvPr>
            <p:ph type="body" sz="quarter" idx="13"/>
          </p:nvPr>
        </p:nvSpPr>
        <p:spPr>
          <a:xfrm>
            <a:off x="10210800" y="2149319"/>
            <a:ext cx="12084189" cy="1160271"/>
          </a:xfrm>
        </p:spPr>
        <p:txBody>
          <a:bodyPr/>
          <a:lstStyle/>
          <a:p>
            <a:r>
              <a:rPr lang="en-US" sz="6600" dirty="0"/>
              <a:t>: Subdivide until energy &lt;10% </a:t>
            </a:r>
          </a:p>
        </p:txBody>
      </p:sp>
      <p:sp>
        <p:nvSpPr>
          <p:cNvPr id="2" name="Slide Number Placeholder 1">
            <a:extLst>
              <a:ext uri="{FF2B5EF4-FFF2-40B4-BE49-F238E27FC236}">
                <a16:creationId xmlns:a16="http://schemas.microsoft.com/office/drawing/2014/main" id="{54C991DA-BA7C-4BC4-A50B-FEDCE0EBCFF4}"/>
              </a:ext>
            </a:extLst>
          </p:cNvPr>
          <p:cNvSpPr>
            <a:spLocks noGrp="1"/>
          </p:cNvSpPr>
          <p:nvPr>
            <p:ph type="sldNum" sz="quarter" idx="2"/>
          </p:nvPr>
        </p:nvSpPr>
        <p:spPr/>
        <p:txBody>
          <a:bodyPr/>
          <a:lstStyle/>
          <a:p>
            <a:fld id="{86CB4B4D-7CA3-9044-876B-883B54F8677D}" type="slidenum">
              <a:rPr lang="en-US" smtClean="0"/>
              <a:t>30</a:t>
            </a:fld>
            <a:endParaRPr lang="en-US"/>
          </a:p>
        </p:txBody>
      </p:sp>
    </p:spTree>
    <p:extLst>
      <p:ext uri="{BB962C8B-B14F-4D97-AF65-F5344CB8AC3E}">
        <p14:creationId xmlns:p14="http://schemas.microsoft.com/office/powerpoint/2010/main" val="2691754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uiExpand="1" build="p"/>
      <p:bldP spid="169" grpId="0" animBg="1"/>
      <p:bldP spid="185" grpId="0" animBg="1"/>
      <p:bldP spid="189" grpId="0" animBg="1"/>
      <p:bldP spid="190" grpId="0" animBg="1"/>
      <p:bldP spid="191" grpId="0" animBg="1"/>
      <p:bldP spid="192" grpId="0" animBg="1"/>
      <p:bldP spid="37"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el 2">
            <a:extLst>
              <a:ext uri="{FF2B5EF4-FFF2-40B4-BE49-F238E27FC236}">
                <a16:creationId xmlns:a16="http://schemas.microsoft.com/office/drawing/2014/main" id="{5B792116-1313-4725-8B0B-CDC02C3B1C8C}"/>
              </a:ext>
            </a:extLst>
          </p:cNvPr>
          <p:cNvSpPr>
            <a:spLocks noGrp="1"/>
          </p:cNvSpPr>
          <p:nvPr>
            <p:ph type="title"/>
          </p:nvPr>
        </p:nvSpPr>
        <p:spPr>
          <a:xfrm>
            <a:off x="406400" y="266700"/>
            <a:ext cx="23571201" cy="1244601"/>
          </a:xfrm>
        </p:spPr>
        <p:txBody>
          <a:bodyPr/>
          <a:lstStyle/>
          <a:p>
            <a:r>
              <a:rPr lang="en-US" noProof="0" dirty="0"/>
              <a:t>Directional Quadtree Subdivision</a:t>
            </a:r>
          </a:p>
        </p:txBody>
      </p:sp>
      <p:sp>
        <p:nvSpPr>
          <p:cNvPr id="57" name="Rechteck 19">
            <a:extLst/>
          </p:cNvPr>
          <p:cNvSpPr/>
          <p:nvPr/>
        </p:nvSpPr>
        <p:spPr>
          <a:xfrm>
            <a:off x="2267539" y="3692238"/>
            <a:ext cx="8645265" cy="8640000"/>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dirty="0">
              <a:ln>
                <a:noFill/>
              </a:ln>
              <a:solidFill>
                <a:srgbClr val="000000"/>
              </a:solidFill>
              <a:effectLst/>
              <a:uFillTx/>
              <a:latin typeface="+mj-lt"/>
              <a:ea typeface="+mj-ea"/>
              <a:cs typeface="+mj-cs"/>
              <a:sym typeface="Helvetica Neue Light"/>
            </a:endParaRPr>
          </a:p>
        </p:txBody>
      </p:sp>
      <p:sp>
        <p:nvSpPr>
          <p:cNvPr id="108" name="Text Placeholder 4"/>
          <p:cNvSpPr>
            <a:spLocks noGrp="1"/>
          </p:cNvSpPr>
          <p:nvPr>
            <p:ph type="body" sz="quarter" idx="13"/>
          </p:nvPr>
        </p:nvSpPr>
        <p:spPr>
          <a:xfrm>
            <a:off x="3784400" y="6812881"/>
            <a:ext cx="5611541" cy="2398713"/>
          </a:xfrm>
        </p:spPr>
        <p:txBody>
          <a:bodyPr/>
          <a:lstStyle/>
          <a:p>
            <a:pPr algn="ctr"/>
            <a:r>
              <a:rPr lang="en-US" sz="13800" dirty="0"/>
              <a:t>100%</a:t>
            </a:r>
          </a:p>
        </p:txBody>
      </p:sp>
      <p:sp>
        <p:nvSpPr>
          <p:cNvPr id="169" name="Pfeil: nach rechts 22">
            <a:extLst/>
          </p:cNvPr>
          <p:cNvSpPr/>
          <p:nvPr/>
        </p:nvSpPr>
        <p:spPr>
          <a:xfrm>
            <a:off x="11196769" y="7266424"/>
            <a:ext cx="1781334" cy="1462653"/>
          </a:xfrm>
          <a:prstGeom prst="rightArrow">
            <a:avLst>
              <a:gd name="adj1" fmla="val 34211"/>
              <a:gd name="adj2" fmla="val 50000"/>
            </a:avLst>
          </a:prstGeom>
          <a:solidFill>
            <a:schemeClr val="accent1"/>
          </a:solidFill>
          <a:ln w="12700" cap="flat">
            <a:no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 name="Text Placeholder 13"/>
          <p:cNvSpPr>
            <a:spLocks noGrp="1"/>
          </p:cNvSpPr>
          <p:nvPr>
            <p:ph type="body" sz="quarter" idx="13"/>
          </p:nvPr>
        </p:nvSpPr>
        <p:spPr/>
        <p:txBody>
          <a:bodyPr/>
          <a:lstStyle/>
          <a:p>
            <a:endParaRPr lang="en-US"/>
          </a:p>
        </p:txBody>
      </p:sp>
      <p:sp>
        <p:nvSpPr>
          <p:cNvPr id="16" name="Text Placeholder 15"/>
          <p:cNvSpPr>
            <a:spLocks noGrp="1"/>
          </p:cNvSpPr>
          <p:nvPr>
            <p:ph type="body" sz="quarter" idx="13"/>
          </p:nvPr>
        </p:nvSpPr>
        <p:spPr/>
        <p:txBody>
          <a:bodyPr/>
          <a:lstStyle/>
          <a:p>
            <a:endParaRPr lang="en-US"/>
          </a:p>
        </p:txBody>
      </p:sp>
      <p:sp>
        <p:nvSpPr>
          <p:cNvPr id="18" name="Text Placeholder 17"/>
          <p:cNvSpPr>
            <a:spLocks noGrp="1"/>
          </p:cNvSpPr>
          <p:nvPr>
            <p:ph type="body" sz="quarter" idx="13"/>
          </p:nvPr>
        </p:nvSpPr>
        <p:spPr/>
        <p:txBody>
          <a:bodyPr/>
          <a:lstStyle/>
          <a:p>
            <a:endParaRPr lang="en-US"/>
          </a:p>
        </p:txBody>
      </p:sp>
      <p:sp>
        <p:nvSpPr>
          <p:cNvPr id="20" name="Text Placeholder 19"/>
          <p:cNvSpPr>
            <a:spLocks noGrp="1"/>
          </p:cNvSpPr>
          <p:nvPr>
            <p:ph type="body" sz="quarter" idx="13"/>
          </p:nvPr>
        </p:nvSpPr>
        <p:spPr/>
        <p:txBody>
          <a:bodyPr/>
          <a:lstStyle/>
          <a:p>
            <a:endParaRPr lang="en-US"/>
          </a:p>
        </p:txBody>
      </p:sp>
      <p:sp>
        <p:nvSpPr>
          <p:cNvPr id="22" name="Text Placeholder 21"/>
          <p:cNvSpPr>
            <a:spLocks noGrp="1"/>
          </p:cNvSpPr>
          <p:nvPr>
            <p:ph type="body" sz="quarter" idx="13"/>
          </p:nvPr>
        </p:nvSpPr>
        <p:spPr/>
        <p:txBody>
          <a:bodyPr/>
          <a:lstStyle/>
          <a:p>
            <a:endParaRPr lang="en-US"/>
          </a:p>
        </p:txBody>
      </p:sp>
      <p:sp>
        <p:nvSpPr>
          <p:cNvPr id="24" name="Text Placeholder 23"/>
          <p:cNvSpPr>
            <a:spLocks noGrp="1"/>
          </p:cNvSpPr>
          <p:nvPr>
            <p:ph type="body" sz="quarter" idx="13"/>
          </p:nvPr>
        </p:nvSpPr>
        <p:spPr/>
        <p:txBody>
          <a:bodyPr/>
          <a:lstStyle/>
          <a:p>
            <a:endParaRPr lang="en-US"/>
          </a:p>
        </p:txBody>
      </p:sp>
      <p:sp>
        <p:nvSpPr>
          <p:cNvPr id="26" name="Text Placeholder 25"/>
          <p:cNvSpPr>
            <a:spLocks noGrp="1"/>
          </p:cNvSpPr>
          <p:nvPr>
            <p:ph type="body" sz="quarter" idx="13"/>
          </p:nvPr>
        </p:nvSpPr>
        <p:spPr/>
        <p:txBody>
          <a:bodyPr/>
          <a:lstStyle/>
          <a:p>
            <a:endParaRPr lang="en-US"/>
          </a:p>
        </p:txBody>
      </p:sp>
      <p:sp>
        <p:nvSpPr>
          <p:cNvPr id="28" name="Text Placeholder 27"/>
          <p:cNvSpPr>
            <a:spLocks noGrp="1"/>
          </p:cNvSpPr>
          <p:nvPr>
            <p:ph type="body" sz="quarter" idx="13"/>
          </p:nvPr>
        </p:nvSpPr>
        <p:spPr/>
        <p:txBody>
          <a:bodyPr/>
          <a:lstStyle/>
          <a:p>
            <a:endParaRPr lang="en-US"/>
          </a:p>
        </p:txBody>
      </p:sp>
      <p:sp>
        <p:nvSpPr>
          <p:cNvPr id="30" name="Text Placeholder 29"/>
          <p:cNvSpPr>
            <a:spLocks noGrp="1"/>
          </p:cNvSpPr>
          <p:nvPr>
            <p:ph type="body" sz="quarter" idx="13"/>
          </p:nvPr>
        </p:nvSpPr>
        <p:spPr/>
        <p:txBody>
          <a:bodyPr/>
          <a:lstStyle/>
          <a:p>
            <a:endParaRPr lang="en-US"/>
          </a:p>
        </p:txBody>
      </p:sp>
      <p:sp>
        <p:nvSpPr>
          <p:cNvPr id="32" name="Text Placeholder 31"/>
          <p:cNvSpPr>
            <a:spLocks noGrp="1"/>
          </p:cNvSpPr>
          <p:nvPr>
            <p:ph type="body" sz="quarter" idx="13"/>
          </p:nvPr>
        </p:nvSpPr>
        <p:spPr/>
        <p:txBody>
          <a:bodyPr/>
          <a:lstStyle/>
          <a:p>
            <a:endParaRPr lang="en-US"/>
          </a:p>
        </p:txBody>
      </p:sp>
      <p:sp>
        <p:nvSpPr>
          <p:cNvPr id="34" name="Text Placeholder 33"/>
          <p:cNvSpPr>
            <a:spLocks noGrp="1"/>
          </p:cNvSpPr>
          <p:nvPr>
            <p:ph type="body" sz="quarter" idx="13"/>
          </p:nvPr>
        </p:nvSpPr>
        <p:spPr/>
        <p:txBody>
          <a:bodyPr/>
          <a:lstStyle/>
          <a:p>
            <a:endParaRPr lang="en-US"/>
          </a:p>
        </p:txBody>
      </p:sp>
      <p:sp>
        <p:nvSpPr>
          <p:cNvPr id="36" name="Text Placeholder 35"/>
          <p:cNvSpPr>
            <a:spLocks noGrp="1"/>
          </p:cNvSpPr>
          <p:nvPr>
            <p:ph type="body" sz="quarter" idx="13"/>
          </p:nvPr>
        </p:nvSpPr>
        <p:spPr/>
        <p:txBody>
          <a:bodyPr/>
          <a:lstStyle/>
          <a:p>
            <a:endParaRPr lang="en-US"/>
          </a:p>
        </p:txBody>
      </p:sp>
      <p:sp>
        <p:nvSpPr>
          <p:cNvPr id="38" name="Text Placeholder 37"/>
          <p:cNvSpPr>
            <a:spLocks noGrp="1"/>
          </p:cNvSpPr>
          <p:nvPr>
            <p:ph type="body" sz="quarter" idx="13"/>
          </p:nvPr>
        </p:nvSpPr>
        <p:spPr/>
        <p:txBody>
          <a:bodyPr/>
          <a:lstStyle/>
          <a:p>
            <a:endParaRPr lang="en-US"/>
          </a:p>
        </p:txBody>
      </p:sp>
      <p:sp>
        <p:nvSpPr>
          <p:cNvPr id="40" name="Text Placeholder 39"/>
          <p:cNvSpPr>
            <a:spLocks noGrp="1"/>
          </p:cNvSpPr>
          <p:nvPr>
            <p:ph type="body" sz="quarter" idx="13"/>
          </p:nvPr>
        </p:nvSpPr>
        <p:spPr/>
        <p:txBody>
          <a:bodyPr/>
          <a:lstStyle/>
          <a:p>
            <a:endParaRPr lang="en-US"/>
          </a:p>
        </p:txBody>
      </p:sp>
      <p:sp>
        <p:nvSpPr>
          <p:cNvPr id="42" name="Text Placeholder 41"/>
          <p:cNvSpPr>
            <a:spLocks noGrp="1"/>
          </p:cNvSpPr>
          <p:nvPr>
            <p:ph type="body" sz="quarter" idx="13"/>
          </p:nvPr>
        </p:nvSpPr>
        <p:spPr/>
        <p:txBody>
          <a:bodyPr/>
          <a:lstStyle/>
          <a:p>
            <a:endParaRPr lang="en-US"/>
          </a:p>
        </p:txBody>
      </p:sp>
      <p:sp>
        <p:nvSpPr>
          <p:cNvPr id="44" name="Text Placeholder 43"/>
          <p:cNvSpPr>
            <a:spLocks noGrp="1"/>
          </p:cNvSpPr>
          <p:nvPr>
            <p:ph type="body" sz="quarter" idx="13"/>
          </p:nvPr>
        </p:nvSpPr>
        <p:spPr/>
        <p:txBody>
          <a:bodyPr/>
          <a:lstStyle/>
          <a:p>
            <a:endParaRPr lang="en-US"/>
          </a:p>
        </p:txBody>
      </p:sp>
      <p:grpSp>
        <p:nvGrpSpPr>
          <p:cNvPr id="45" name="Group 44"/>
          <p:cNvGrpSpPr/>
          <p:nvPr/>
        </p:nvGrpSpPr>
        <p:grpSpPr>
          <a:xfrm>
            <a:off x="13174608" y="3700270"/>
            <a:ext cx="8645266" cy="8640000"/>
            <a:chOff x="13174608" y="3700270"/>
            <a:chExt cx="8645266" cy="8640000"/>
          </a:xfrm>
        </p:grpSpPr>
        <p:grpSp>
          <p:nvGrpSpPr>
            <p:cNvPr id="11" name="Group 10"/>
            <p:cNvGrpSpPr/>
            <p:nvPr/>
          </p:nvGrpSpPr>
          <p:grpSpPr>
            <a:xfrm>
              <a:off x="13174609" y="3700270"/>
              <a:ext cx="8645265" cy="8640000"/>
              <a:chOff x="13174609" y="3700270"/>
              <a:chExt cx="8645265" cy="8640000"/>
            </a:xfrm>
          </p:grpSpPr>
          <p:sp>
            <p:nvSpPr>
              <p:cNvPr id="110" name="Rechteck 19">
                <a:extLst/>
              </p:cNvPr>
              <p:cNvSpPr/>
              <p:nvPr/>
            </p:nvSpPr>
            <p:spPr>
              <a:xfrm>
                <a:off x="13174609" y="3700270"/>
                <a:ext cx="8645265" cy="8640000"/>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1" name="Rechteck 20">
                <a:extLst/>
              </p:cNvPr>
              <p:cNvSpPr/>
              <p:nvPr/>
            </p:nvSpPr>
            <p:spPr>
              <a:xfrm>
                <a:off x="13174609" y="370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2" name="Rechteck 21">
                <a:extLst/>
              </p:cNvPr>
              <p:cNvSpPr/>
              <p:nvPr/>
            </p:nvSpPr>
            <p:spPr>
              <a:xfrm>
                <a:off x="15335925" y="370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3" name="Rechteck 22">
                <a:extLst/>
              </p:cNvPr>
              <p:cNvSpPr/>
              <p:nvPr/>
            </p:nvSpPr>
            <p:spPr>
              <a:xfrm>
                <a:off x="17497242" y="370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4" name="Rechteck 23">
                <a:extLst/>
              </p:cNvPr>
              <p:cNvSpPr/>
              <p:nvPr/>
            </p:nvSpPr>
            <p:spPr>
              <a:xfrm>
                <a:off x="19658558" y="370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5" name="Rechteck 24">
                <a:extLst/>
              </p:cNvPr>
              <p:cNvSpPr/>
              <p:nvPr/>
            </p:nvSpPr>
            <p:spPr>
              <a:xfrm>
                <a:off x="13174609" y="586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6" name="Rechteck 25">
                <a:extLst/>
              </p:cNvPr>
              <p:cNvSpPr/>
              <p:nvPr/>
            </p:nvSpPr>
            <p:spPr>
              <a:xfrm>
                <a:off x="15335925" y="586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7" name="Rechteck 26">
                <a:extLst/>
              </p:cNvPr>
              <p:cNvSpPr/>
              <p:nvPr/>
            </p:nvSpPr>
            <p:spPr>
              <a:xfrm>
                <a:off x="17497242" y="586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8" name="Rechteck 27">
                <a:extLst/>
              </p:cNvPr>
              <p:cNvSpPr/>
              <p:nvPr/>
            </p:nvSpPr>
            <p:spPr>
              <a:xfrm>
                <a:off x="19658558" y="586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9" name="Rechteck 28">
                <a:extLst/>
              </p:cNvPr>
              <p:cNvSpPr/>
              <p:nvPr/>
            </p:nvSpPr>
            <p:spPr>
              <a:xfrm>
                <a:off x="17497242" y="802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0" name="Rechteck 29">
                <a:extLst/>
              </p:cNvPr>
              <p:cNvSpPr/>
              <p:nvPr/>
            </p:nvSpPr>
            <p:spPr>
              <a:xfrm>
                <a:off x="19658558" y="802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1" name="Rechteck 30">
                <a:extLst/>
              </p:cNvPr>
              <p:cNvSpPr/>
              <p:nvPr/>
            </p:nvSpPr>
            <p:spPr>
              <a:xfrm>
                <a:off x="17497242" y="1018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2" name="Rechteck 31">
                <a:extLst/>
              </p:cNvPr>
              <p:cNvSpPr/>
              <p:nvPr/>
            </p:nvSpPr>
            <p:spPr>
              <a:xfrm>
                <a:off x="19658558" y="1018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3" name="Rechteck 28">
                <a:extLst/>
              </p:cNvPr>
              <p:cNvSpPr/>
              <p:nvPr/>
            </p:nvSpPr>
            <p:spPr>
              <a:xfrm>
                <a:off x="13174610" y="802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4" name="Rechteck 29">
                <a:extLst/>
              </p:cNvPr>
              <p:cNvSpPr/>
              <p:nvPr/>
            </p:nvSpPr>
            <p:spPr>
              <a:xfrm>
                <a:off x="15335926" y="802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5" name="Rechteck 30">
                <a:extLst/>
              </p:cNvPr>
              <p:cNvSpPr/>
              <p:nvPr/>
            </p:nvSpPr>
            <p:spPr>
              <a:xfrm>
                <a:off x="13174610" y="1018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6" name="Rechteck 31">
                <a:extLst/>
              </p:cNvPr>
              <p:cNvSpPr/>
              <p:nvPr/>
            </p:nvSpPr>
            <p:spPr>
              <a:xfrm>
                <a:off x="15335926" y="1018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sp>
          <p:nvSpPr>
            <p:cNvPr id="12" name="TextBox 11"/>
            <p:cNvSpPr txBox="1"/>
            <p:nvPr/>
          </p:nvSpPr>
          <p:spPr>
            <a:xfrm>
              <a:off x="13174608" y="431347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70" name="TextBox 169"/>
            <p:cNvSpPr txBox="1"/>
            <p:nvPr/>
          </p:nvSpPr>
          <p:spPr>
            <a:xfrm>
              <a:off x="15335924" y="431347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71" name="TextBox 170"/>
            <p:cNvSpPr txBox="1"/>
            <p:nvPr/>
          </p:nvSpPr>
          <p:spPr>
            <a:xfrm>
              <a:off x="17497241" y="431347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72" name="TextBox 171"/>
            <p:cNvSpPr txBox="1"/>
            <p:nvPr/>
          </p:nvSpPr>
          <p:spPr>
            <a:xfrm>
              <a:off x="19658557" y="431347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73" name="TextBox 172"/>
            <p:cNvSpPr txBox="1"/>
            <p:nvPr/>
          </p:nvSpPr>
          <p:spPr>
            <a:xfrm>
              <a:off x="13174608" y="6454948"/>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74" name="TextBox 173"/>
            <p:cNvSpPr txBox="1"/>
            <p:nvPr/>
          </p:nvSpPr>
          <p:spPr>
            <a:xfrm>
              <a:off x="15335924" y="6454948"/>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75" name="TextBox 174"/>
            <p:cNvSpPr txBox="1"/>
            <p:nvPr/>
          </p:nvSpPr>
          <p:spPr>
            <a:xfrm>
              <a:off x="17497241" y="6454948"/>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76" name="TextBox 175"/>
            <p:cNvSpPr txBox="1"/>
            <p:nvPr/>
          </p:nvSpPr>
          <p:spPr>
            <a:xfrm>
              <a:off x="19658557" y="6454948"/>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77" name="TextBox 176"/>
            <p:cNvSpPr txBox="1"/>
            <p:nvPr/>
          </p:nvSpPr>
          <p:spPr>
            <a:xfrm>
              <a:off x="13174608" y="8654516"/>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78" name="TextBox 177"/>
            <p:cNvSpPr txBox="1"/>
            <p:nvPr/>
          </p:nvSpPr>
          <p:spPr>
            <a:xfrm>
              <a:off x="15335924" y="8654516"/>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79" name="TextBox 178"/>
            <p:cNvSpPr txBox="1"/>
            <p:nvPr/>
          </p:nvSpPr>
          <p:spPr>
            <a:xfrm>
              <a:off x="17497241" y="8654516"/>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80" name="TextBox 179"/>
            <p:cNvSpPr txBox="1"/>
            <p:nvPr/>
          </p:nvSpPr>
          <p:spPr>
            <a:xfrm>
              <a:off x="19658557" y="8654516"/>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81" name="TextBox 180"/>
            <p:cNvSpPr txBox="1"/>
            <p:nvPr/>
          </p:nvSpPr>
          <p:spPr>
            <a:xfrm>
              <a:off x="13174608" y="1079598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82" name="TextBox 181"/>
            <p:cNvSpPr txBox="1"/>
            <p:nvPr/>
          </p:nvSpPr>
          <p:spPr>
            <a:xfrm>
              <a:off x="15335924" y="1079598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83" name="TextBox 182"/>
            <p:cNvSpPr txBox="1"/>
            <p:nvPr/>
          </p:nvSpPr>
          <p:spPr>
            <a:xfrm>
              <a:off x="17497241" y="1079598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84" name="TextBox 183"/>
            <p:cNvSpPr txBox="1"/>
            <p:nvPr/>
          </p:nvSpPr>
          <p:spPr>
            <a:xfrm>
              <a:off x="19658557" y="1079598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grpSp>
      <p:sp>
        <p:nvSpPr>
          <p:cNvPr id="185" name="Rectangle 184"/>
          <p:cNvSpPr/>
          <p:nvPr/>
        </p:nvSpPr>
        <p:spPr>
          <a:xfrm>
            <a:off x="2275964" y="3677750"/>
            <a:ext cx="8636840" cy="8662520"/>
          </a:xfrm>
          <a:prstGeom prst="rect">
            <a:avLst/>
          </a:prstGeom>
          <a:solidFill>
            <a:srgbClr val="FC9B88">
              <a:alpha val="20000"/>
            </a:srgbClr>
          </a:solidFill>
          <a:ln w="127000" cap="rnd">
            <a:solidFill>
              <a:schemeClr val="accent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 name="Text Placeholder 2"/>
          <p:cNvSpPr>
            <a:spLocks noGrp="1"/>
          </p:cNvSpPr>
          <p:nvPr>
            <p:ph type="body" sz="quarter" idx="13"/>
          </p:nvPr>
        </p:nvSpPr>
        <p:spPr/>
        <p:txBody>
          <a:bodyPr/>
          <a:lstStyle/>
          <a:p>
            <a:endParaRPr lang="en-US"/>
          </a:p>
        </p:txBody>
      </p:sp>
      <p:sp>
        <p:nvSpPr>
          <p:cNvPr id="61" name="Text Placeholder 4"/>
          <p:cNvSpPr>
            <a:spLocks noGrp="1"/>
          </p:cNvSpPr>
          <p:nvPr>
            <p:ph type="body" sz="quarter" idx="13"/>
          </p:nvPr>
        </p:nvSpPr>
        <p:spPr>
          <a:xfrm>
            <a:off x="2275964" y="2149319"/>
            <a:ext cx="20019025" cy="1160271"/>
          </a:xfrm>
        </p:spPr>
        <p:txBody>
          <a:bodyPr/>
          <a:lstStyle/>
          <a:p>
            <a:r>
              <a:rPr lang="en-US" sz="6600" dirty="0"/>
              <a:t>Iteration 1 Refinement: Subdivide until energy &lt;10% </a:t>
            </a:r>
          </a:p>
        </p:txBody>
      </p:sp>
      <p:sp>
        <p:nvSpPr>
          <p:cNvPr id="2" name="Slide Number Placeholder 1">
            <a:extLst>
              <a:ext uri="{FF2B5EF4-FFF2-40B4-BE49-F238E27FC236}">
                <a16:creationId xmlns:a16="http://schemas.microsoft.com/office/drawing/2014/main" id="{9D70298D-4F64-4BF9-88CE-57B424C590C7}"/>
              </a:ext>
            </a:extLst>
          </p:cNvPr>
          <p:cNvSpPr>
            <a:spLocks noGrp="1"/>
          </p:cNvSpPr>
          <p:nvPr>
            <p:ph type="sldNum" sz="quarter" idx="2"/>
          </p:nvPr>
        </p:nvSpPr>
        <p:spPr/>
        <p:txBody>
          <a:bodyPr/>
          <a:lstStyle/>
          <a:p>
            <a:fld id="{86CB4B4D-7CA3-9044-876B-883B54F8677D}" type="slidenum">
              <a:rPr lang="en-US" smtClean="0"/>
              <a:t>31</a:t>
            </a:fld>
            <a:endParaRPr lang="en-US"/>
          </a:p>
        </p:txBody>
      </p:sp>
    </p:spTree>
    <p:extLst>
      <p:ext uri="{BB962C8B-B14F-4D97-AF65-F5344CB8AC3E}">
        <p14:creationId xmlns:p14="http://schemas.microsoft.com/office/powerpoint/2010/main" val="2433055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2267537" y="3677750"/>
            <a:ext cx="8645266" cy="8640000"/>
            <a:chOff x="13174608" y="3700270"/>
            <a:chExt cx="8645266" cy="8640000"/>
          </a:xfrm>
        </p:grpSpPr>
        <p:grpSp>
          <p:nvGrpSpPr>
            <p:cNvPr id="11" name="Group 10"/>
            <p:cNvGrpSpPr/>
            <p:nvPr/>
          </p:nvGrpSpPr>
          <p:grpSpPr>
            <a:xfrm>
              <a:off x="13174609" y="3700270"/>
              <a:ext cx="8645265" cy="8640000"/>
              <a:chOff x="13174609" y="3700270"/>
              <a:chExt cx="8645265" cy="8640000"/>
            </a:xfrm>
          </p:grpSpPr>
          <p:sp>
            <p:nvSpPr>
              <p:cNvPr id="110" name="Rechteck 19">
                <a:extLst/>
              </p:cNvPr>
              <p:cNvSpPr/>
              <p:nvPr/>
            </p:nvSpPr>
            <p:spPr>
              <a:xfrm>
                <a:off x="13174609" y="3700270"/>
                <a:ext cx="8645265" cy="8640000"/>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1" name="Rechteck 20">
                <a:extLst/>
              </p:cNvPr>
              <p:cNvSpPr/>
              <p:nvPr/>
            </p:nvSpPr>
            <p:spPr>
              <a:xfrm>
                <a:off x="13174609" y="370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2" name="Rechteck 21">
                <a:extLst/>
              </p:cNvPr>
              <p:cNvSpPr/>
              <p:nvPr/>
            </p:nvSpPr>
            <p:spPr>
              <a:xfrm>
                <a:off x="15335925" y="370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3" name="Rechteck 22">
                <a:extLst/>
              </p:cNvPr>
              <p:cNvSpPr/>
              <p:nvPr/>
            </p:nvSpPr>
            <p:spPr>
              <a:xfrm>
                <a:off x="17497242" y="370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4" name="Rechteck 23">
                <a:extLst/>
              </p:cNvPr>
              <p:cNvSpPr/>
              <p:nvPr/>
            </p:nvSpPr>
            <p:spPr>
              <a:xfrm>
                <a:off x="19658558" y="370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5" name="Rechteck 24">
                <a:extLst/>
              </p:cNvPr>
              <p:cNvSpPr/>
              <p:nvPr/>
            </p:nvSpPr>
            <p:spPr>
              <a:xfrm>
                <a:off x="13174609" y="586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6" name="Rechteck 25">
                <a:extLst/>
              </p:cNvPr>
              <p:cNvSpPr/>
              <p:nvPr/>
            </p:nvSpPr>
            <p:spPr>
              <a:xfrm>
                <a:off x="15335925" y="586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7" name="Rechteck 26">
                <a:extLst/>
              </p:cNvPr>
              <p:cNvSpPr/>
              <p:nvPr/>
            </p:nvSpPr>
            <p:spPr>
              <a:xfrm>
                <a:off x="17497242" y="586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8" name="Rechteck 27">
                <a:extLst/>
              </p:cNvPr>
              <p:cNvSpPr/>
              <p:nvPr/>
            </p:nvSpPr>
            <p:spPr>
              <a:xfrm>
                <a:off x="19658558" y="586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9" name="Rechteck 28">
                <a:extLst/>
              </p:cNvPr>
              <p:cNvSpPr/>
              <p:nvPr/>
            </p:nvSpPr>
            <p:spPr>
              <a:xfrm>
                <a:off x="17497242" y="802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0" name="Rechteck 29">
                <a:extLst/>
              </p:cNvPr>
              <p:cNvSpPr/>
              <p:nvPr/>
            </p:nvSpPr>
            <p:spPr>
              <a:xfrm>
                <a:off x="19658558" y="802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1" name="Rechteck 30">
                <a:extLst/>
              </p:cNvPr>
              <p:cNvSpPr/>
              <p:nvPr/>
            </p:nvSpPr>
            <p:spPr>
              <a:xfrm>
                <a:off x="17497242" y="1018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2" name="Rechteck 31">
                <a:extLst/>
              </p:cNvPr>
              <p:cNvSpPr/>
              <p:nvPr/>
            </p:nvSpPr>
            <p:spPr>
              <a:xfrm>
                <a:off x="19658558" y="1018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3" name="Rechteck 28">
                <a:extLst/>
              </p:cNvPr>
              <p:cNvSpPr/>
              <p:nvPr/>
            </p:nvSpPr>
            <p:spPr>
              <a:xfrm>
                <a:off x="13174610" y="802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4" name="Rechteck 29">
                <a:extLst/>
              </p:cNvPr>
              <p:cNvSpPr/>
              <p:nvPr/>
            </p:nvSpPr>
            <p:spPr>
              <a:xfrm>
                <a:off x="15335926" y="802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5" name="Rechteck 30">
                <a:extLst/>
              </p:cNvPr>
              <p:cNvSpPr/>
              <p:nvPr/>
            </p:nvSpPr>
            <p:spPr>
              <a:xfrm>
                <a:off x="13174610" y="1018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6" name="Rechteck 31">
                <a:extLst/>
              </p:cNvPr>
              <p:cNvSpPr/>
              <p:nvPr/>
            </p:nvSpPr>
            <p:spPr>
              <a:xfrm>
                <a:off x="15335926" y="1018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sp>
          <p:nvSpPr>
            <p:cNvPr id="12" name="TextBox 11"/>
            <p:cNvSpPr txBox="1"/>
            <p:nvPr/>
          </p:nvSpPr>
          <p:spPr>
            <a:xfrm>
              <a:off x="13174608" y="431347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70" name="TextBox 169"/>
            <p:cNvSpPr txBox="1"/>
            <p:nvPr/>
          </p:nvSpPr>
          <p:spPr>
            <a:xfrm>
              <a:off x="15335924" y="431347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71" name="TextBox 170"/>
            <p:cNvSpPr txBox="1"/>
            <p:nvPr/>
          </p:nvSpPr>
          <p:spPr>
            <a:xfrm>
              <a:off x="17497241" y="431347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72" name="TextBox 171"/>
            <p:cNvSpPr txBox="1"/>
            <p:nvPr/>
          </p:nvSpPr>
          <p:spPr>
            <a:xfrm>
              <a:off x="19658557" y="431347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73" name="TextBox 172"/>
            <p:cNvSpPr txBox="1"/>
            <p:nvPr/>
          </p:nvSpPr>
          <p:spPr>
            <a:xfrm>
              <a:off x="13174608" y="6454948"/>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74" name="TextBox 173"/>
            <p:cNvSpPr txBox="1"/>
            <p:nvPr/>
          </p:nvSpPr>
          <p:spPr>
            <a:xfrm>
              <a:off x="15335924" y="6454948"/>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75" name="TextBox 174"/>
            <p:cNvSpPr txBox="1"/>
            <p:nvPr/>
          </p:nvSpPr>
          <p:spPr>
            <a:xfrm>
              <a:off x="17497241" y="6454948"/>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76" name="TextBox 175"/>
            <p:cNvSpPr txBox="1"/>
            <p:nvPr/>
          </p:nvSpPr>
          <p:spPr>
            <a:xfrm>
              <a:off x="19658557" y="6454948"/>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77" name="TextBox 176"/>
            <p:cNvSpPr txBox="1"/>
            <p:nvPr/>
          </p:nvSpPr>
          <p:spPr>
            <a:xfrm>
              <a:off x="13174608" y="8654516"/>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78" name="TextBox 177"/>
            <p:cNvSpPr txBox="1"/>
            <p:nvPr/>
          </p:nvSpPr>
          <p:spPr>
            <a:xfrm>
              <a:off x="15335924" y="8654516"/>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79" name="TextBox 178"/>
            <p:cNvSpPr txBox="1"/>
            <p:nvPr/>
          </p:nvSpPr>
          <p:spPr>
            <a:xfrm>
              <a:off x="17497241" y="8654516"/>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80" name="TextBox 179"/>
            <p:cNvSpPr txBox="1"/>
            <p:nvPr/>
          </p:nvSpPr>
          <p:spPr>
            <a:xfrm>
              <a:off x="19658557" y="8654516"/>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81" name="TextBox 180"/>
            <p:cNvSpPr txBox="1"/>
            <p:nvPr/>
          </p:nvSpPr>
          <p:spPr>
            <a:xfrm>
              <a:off x="13174608" y="1079598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82" name="TextBox 181"/>
            <p:cNvSpPr txBox="1"/>
            <p:nvPr/>
          </p:nvSpPr>
          <p:spPr>
            <a:xfrm>
              <a:off x="15335924" y="1079598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83" name="TextBox 182"/>
            <p:cNvSpPr txBox="1"/>
            <p:nvPr/>
          </p:nvSpPr>
          <p:spPr>
            <a:xfrm>
              <a:off x="17497241" y="1079598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sp>
          <p:nvSpPr>
            <p:cNvPr id="184" name="TextBox 183"/>
            <p:cNvSpPr txBox="1"/>
            <p:nvPr/>
          </p:nvSpPr>
          <p:spPr>
            <a:xfrm>
              <a:off x="19658557" y="1079598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6.25%</a:t>
              </a:r>
            </a:p>
          </p:txBody>
        </p:sp>
      </p:grpSp>
      <p:sp>
        <p:nvSpPr>
          <p:cNvPr id="66" name="Titel 2">
            <a:extLst>
              <a:ext uri="{FF2B5EF4-FFF2-40B4-BE49-F238E27FC236}">
                <a16:creationId xmlns:a16="http://schemas.microsoft.com/office/drawing/2014/main" id="{5B792116-1313-4725-8B0B-CDC02C3B1C8C}"/>
              </a:ext>
            </a:extLst>
          </p:cNvPr>
          <p:cNvSpPr>
            <a:spLocks noGrp="1"/>
          </p:cNvSpPr>
          <p:nvPr>
            <p:ph type="title"/>
          </p:nvPr>
        </p:nvSpPr>
        <p:spPr>
          <a:xfrm>
            <a:off x="406400" y="266700"/>
            <a:ext cx="23571201" cy="1244601"/>
          </a:xfrm>
        </p:spPr>
        <p:txBody>
          <a:bodyPr/>
          <a:lstStyle/>
          <a:p>
            <a:r>
              <a:rPr lang="en-US" noProof="0" dirty="0"/>
              <a:t>Directional Quadtree Subdivision</a:t>
            </a:r>
          </a:p>
        </p:txBody>
      </p:sp>
      <p:sp>
        <p:nvSpPr>
          <p:cNvPr id="169" name="Pfeil: nach rechts 22">
            <a:extLst/>
          </p:cNvPr>
          <p:cNvSpPr/>
          <p:nvPr/>
        </p:nvSpPr>
        <p:spPr>
          <a:xfrm>
            <a:off x="11196769" y="7266424"/>
            <a:ext cx="1781334" cy="1462653"/>
          </a:xfrm>
          <a:prstGeom prst="rightArrow">
            <a:avLst>
              <a:gd name="adj1" fmla="val 34211"/>
              <a:gd name="adj2" fmla="val 50000"/>
            </a:avLst>
          </a:prstGeom>
          <a:solidFill>
            <a:schemeClr val="accent1"/>
          </a:solidFill>
          <a:ln w="12700" cap="flat">
            <a:no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 name="Text Placeholder 13"/>
          <p:cNvSpPr>
            <a:spLocks noGrp="1"/>
          </p:cNvSpPr>
          <p:nvPr>
            <p:ph type="body" sz="quarter" idx="13"/>
          </p:nvPr>
        </p:nvSpPr>
        <p:spPr/>
        <p:txBody>
          <a:bodyPr/>
          <a:lstStyle/>
          <a:p>
            <a:endParaRPr lang="en-US"/>
          </a:p>
        </p:txBody>
      </p:sp>
      <p:sp>
        <p:nvSpPr>
          <p:cNvPr id="16" name="Text Placeholder 15"/>
          <p:cNvSpPr>
            <a:spLocks noGrp="1"/>
          </p:cNvSpPr>
          <p:nvPr>
            <p:ph type="body" sz="quarter" idx="13"/>
          </p:nvPr>
        </p:nvSpPr>
        <p:spPr/>
        <p:txBody>
          <a:bodyPr/>
          <a:lstStyle/>
          <a:p>
            <a:endParaRPr lang="en-US"/>
          </a:p>
        </p:txBody>
      </p:sp>
      <p:sp>
        <p:nvSpPr>
          <p:cNvPr id="18" name="Text Placeholder 17"/>
          <p:cNvSpPr>
            <a:spLocks noGrp="1"/>
          </p:cNvSpPr>
          <p:nvPr>
            <p:ph type="body" sz="quarter" idx="13"/>
          </p:nvPr>
        </p:nvSpPr>
        <p:spPr/>
        <p:txBody>
          <a:bodyPr/>
          <a:lstStyle/>
          <a:p>
            <a:endParaRPr lang="en-US"/>
          </a:p>
        </p:txBody>
      </p:sp>
      <p:sp>
        <p:nvSpPr>
          <p:cNvPr id="20" name="Text Placeholder 19"/>
          <p:cNvSpPr>
            <a:spLocks noGrp="1"/>
          </p:cNvSpPr>
          <p:nvPr>
            <p:ph type="body" sz="quarter" idx="13"/>
          </p:nvPr>
        </p:nvSpPr>
        <p:spPr/>
        <p:txBody>
          <a:bodyPr/>
          <a:lstStyle/>
          <a:p>
            <a:endParaRPr lang="en-US"/>
          </a:p>
        </p:txBody>
      </p:sp>
      <p:sp>
        <p:nvSpPr>
          <p:cNvPr id="22" name="Text Placeholder 21"/>
          <p:cNvSpPr>
            <a:spLocks noGrp="1"/>
          </p:cNvSpPr>
          <p:nvPr>
            <p:ph type="body" sz="quarter" idx="13"/>
          </p:nvPr>
        </p:nvSpPr>
        <p:spPr/>
        <p:txBody>
          <a:bodyPr/>
          <a:lstStyle/>
          <a:p>
            <a:endParaRPr lang="en-US"/>
          </a:p>
        </p:txBody>
      </p:sp>
      <p:sp>
        <p:nvSpPr>
          <p:cNvPr id="24" name="Text Placeholder 23"/>
          <p:cNvSpPr>
            <a:spLocks noGrp="1"/>
          </p:cNvSpPr>
          <p:nvPr>
            <p:ph type="body" sz="quarter" idx="13"/>
          </p:nvPr>
        </p:nvSpPr>
        <p:spPr/>
        <p:txBody>
          <a:bodyPr/>
          <a:lstStyle/>
          <a:p>
            <a:endParaRPr lang="en-US"/>
          </a:p>
        </p:txBody>
      </p:sp>
      <p:sp>
        <p:nvSpPr>
          <p:cNvPr id="26" name="Text Placeholder 25"/>
          <p:cNvSpPr>
            <a:spLocks noGrp="1"/>
          </p:cNvSpPr>
          <p:nvPr>
            <p:ph type="body" sz="quarter" idx="13"/>
          </p:nvPr>
        </p:nvSpPr>
        <p:spPr/>
        <p:txBody>
          <a:bodyPr/>
          <a:lstStyle/>
          <a:p>
            <a:endParaRPr lang="en-US"/>
          </a:p>
        </p:txBody>
      </p:sp>
      <p:sp>
        <p:nvSpPr>
          <p:cNvPr id="28" name="Text Placeholder 27"/>
          <p:cNvSpPr>
            <a:spLocks noGrp="1"/>
          </p:cNvSpPr>
          <p:nvPr>
            <p:ph type="body" sz="quarter" idx="13"/>
          </p:nvPr>
        </p:nvSpPr>
        <p:spPr/>
        <p:txBody>
          <a:bodyPr/>
          <a:lstStyle/>
          <a:p>
            <a:endParaRPr lang="en-US"/>
          </a:p>
        </p:txBody>
      </p:sp>
      <p:sp>
        <p:nvSpPr>
          <p:cNvPr id="30" name="Text Placeholder 29"/>
          <p:cNvSpPr>
            <a:spLocks noGrp="1"/>
          </p:cNvSpPr>
          <p:nvPr>
            <p:ph type="body" sz="quarter" idx="13"/>
          </p:nvPr>
        </p:nvSpPr>
        <p:spPr/>
        <p:txBody>
          <a:bodyPr/>
          <a:lstStyle/>
          <a:p>
            <a:endParaRPr lang="en-US"/>
          </a:p>
        </p:txBody>
      </p:sp>
      <p:sp>
        <p:nvSpPr>
          <p:cNvPr id="32" name="Text Placeholder 31"/>
          <p:cNvSpPr>
            <a:spLocks noGrp="1"/>
          </p:cNvSpPr>
          <p:nvPr>
            <p:ph type="body" sz="quarter" idx="13"/>
          </p:nvPr>
        </p:nvSpPr>
        <p:spPr/>
        <p:txBody>
          <a:bodyPr/>
          <a:lstStyle/>
          <a:p>
            <a:endParaRPr lang="en-US"/>
          </a:p>
        </p:txBody>
      </p:sp>
      <p:sp>
        <p:nvSpPr>
          <p:cNvPr id="34" name="Text Placeholder 33"/>
          <p:cNvSpPr>
            <a:spLocks noGrp="1"/>
          </p:cNvSpPr>
          <p:nvPr>
            <p:ph type="body" sz="quarter" idx="13"/>
          </p:nvPr>
        </p:nvSpPr>
        <p:spPr/>
        <p:txBody>
          <a:bodyPr/>
          <a:lstStyle/>
          <a:p>
            <a:endParaRPr lang="en-US"/>
          </a:p>
        </p:txBody>
      </p:sp>
      <p:sp>
        <p:nvSpPr>
          <p:cNvPr id="36" name="Text Placeholder 35"/>
          <p:cNvSpPr>
            <a:spLocks noGrp="1"/>
          </p:cNvSpPr>
          <p:nvPr>
            <p:ph type="body" sz="quarter" idx="13"/>
          </p:nvPr>
        </p:nvSpPr>
        <p:spPr/>
        <p:txBody>
          <a:bodyPr/>
          <a:lstStyle/>
          <a:p>
            <a:endParaRPr lang="en-US"/>
          </a:p>
        </p:txBody>
      </p:sp>
      <p:sp>
        <p:nvSpPr>
          <p:cNvPr id="38" name="Text Placeholder 37"/>
          <p:cNvSpPr>
            <a:spLocks noGrp="1"/>
          </p:cNvSpPr>
          <p:nvPr>
            <p:ph type="body" sz="quarter" idx="13"/>
          </p:nvPr>
        </p:nvSpPr>
        <p:spPr/>
        <p:txBody>
          <a:bodyPr/>
          <a:lstStyle/>
          <a:p>
            <a:endParaRPr lang="en-US"/>
          </a:p>
        </p:txBody>
      </p:sp>
      <p:sp>
        <p:nvSpPr>
          <p:cNvPr id="40" name="Text Placeholder 39"/>
          <p:cNvSpPr>
            <a:spLocks noGrp="1"/>
          </p:cNvSpPr>
          <p:nvPr>
            <p:ph type="body" sz="quarter" idx="13"/>
          </p:nvPr>
        </p:nvSpPr>
        <p:spPr/>
        <p:txBody>
          <a:bodyPr/>
          <a:lstStyle/>
          <a:p>
            <a:endParaRPr lang="en-US"/>
          </a:p>
        </p:txBody>
      </p:sp>
      <p:sp>
        <p:nvSpPr>
          <p:cNvPr id="42" name="Text Placeholder 41"/>
          <p:cNvSpPr>
            <a:spLocks noGrp="1"/>
          </p:cNvSpPr>
          <p:nvPr>
            <p:ph type="body" sz="quarter" idx="13"/>
          </p:nvPr>
        </p:nvSpPr>
        <p:spPr/>
        <p:txBody>
          <a:bodyPr/>
          <a:lstStyle/>
          <a:p>
            <a:endParaRPr lang="en-US"/>
          </a:p>
        </p:txBody>
      </p:sp>
      <p:sp>
        <p:nvSpPr>
          <p:cNvPr id="44" name="Text Placeholder 43"/>
          <p:cNvSpPr>
            <a:spLocks noGrp="1"/>
          </p:cNvSpPr>
          <p:nvPr>
            <p:ph type="body" sz="quarter" idx="13"/>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grpSp>
        <p:nvGrpSpPr>
          <p:cNvPr id="62" name="Group 61"/>
          <p:cNvGrpSpPr/>
          <p:nvPr/>
        </p:nvGrpSpPr>
        <p:grpSpPr>
          <a:xfrm>
            <a:off x="13174608" y="3700270"/>
            <a:ext cx="8645266" cy="8640000"/>
            <a:chOff x="13174608" y="3700270"/>
            <a:chExt cx="8645266" cy="8640000"/>
          </a:xfrm>
        </p:grpSpPr>
        <p:grpSp>
          <p:nvGrpSpPr>
            <p:cNvPr id="63" name="Group 62"/>
            <p:cNvGrpSpPr/>
            <p:nvPr/>
          </p:nvGrpSpPr>
          <p:grpSpPr>
            <a:xfrm>
              <a:off x="13174609" y="3700270"/>
              <a:ext cx="8645265" cy="8640000"/>
              <a:chOff x="13174609" y="3700270"/>
              <a:chExt cx="8645265" cy="8640000"/>
            </a:xfrm>
          </p:grpSpPr>
          <p:sp>
            <p:nvSpPr>
              <p:cNvPr id="81" name="Rechteck 19">
                <a:extLst/>
              </p:cNvPr>
              <p:cNvSpPr/>
              <p:nvPr/>
            </p:nvSpPr>
            <p:spPr>
              <a:xfrm>
                <a:off x="13174609" y="3700270"/>
                <a:ext cx="8645265" cy="8640000"/>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2" name="Rechteck 20">
                <a:extLst/>
              </p:cNvPr>
              <p:cNvSpPr/>
              <p:nvPr/>
            </p:nvSpPr>
            <p:spPr>
              <a:xfrm>
                <a:off x="13174609" y="370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3" name="Rechteck 21">
                <a:extLst/>
              </p:cNvPr>
              <p:cNvSpPr/>
              <p:nvPr/>
            </p:nvSpPr>
            <p:spPr>
              <a:xfrm>
                <a:off x="15335925" y="370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4" name="Rechteck 22">
                <a:extLst/>
              </p:cNvPr>
              <p:cNvSpPr/>
              <p:nvPr/>
            </p:nvSpPr>
            <p:spPr>
              <a:xfrm>
                <a:off x="17497242" y="370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5" name="Rechteck 23">
                <a:extLst/>
              </p:cNvPr>
              <p:cNvSpPr/>
              <p:nvPr/>
            </p:nvSpPr>
            <p:spPr>
              <a:xfrm>
                <a:off x="19658558" y="370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6" name="Rechteck 24">
                <a:extLst/>
              </p:cNvPr>
              <p:cNvSpPr/>
              <p:nvPr/>
            </p:nvSpPr>
            <p:spPr>
              <a:xfrm>
                <a:off x="13174609" y="586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7" name="Rechteck 25">
                <a:extLst/>
              </p:cNvPr>
              <p:cNvSpPr/>
              <p:nvPr/>
            </p:nvSpPr>
            <p:spPr>
              <a:xfrm>
                <a:off x="15335925" y="586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8" name="Rechteck 26">
                <a:extLst/>
              </p:cNvPr>
              <p:cNvSpPr/>
              <p:nvPr/>
            </p:nvSpPr>
            <p:spPr>
              <a:xfrm>
                <a:off x="17497242" y="586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9" name="Rechteck 27">
                <a:extLst/>
              </p:cNvPr>
              <p:cNvSpPr/>
              <p:nvPr/>
            </p:nvSpPr>
            <p:spPr>
              <a:xfrm>
                <a:off x="19658558" y="586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0" name="Rechteck 28">
                <a:extLst/>
              </p:cNvPr>
              <p:cNvSpPr/>
              <p:nvPr/>
            </p:nvSpPr>
            <p:spPr>
              <a:xfrm>
                <a:off x="17497242" y="802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1" name="Rechteck 29">
                <a:extLst/>
              </p:cNvPr>
              <p:cNvSpPr/>
              <p:nvPr/>
            </p:nvSpPr>
            <p:spPr>
              <a:xfrm>
                <a:off x="19658558" y="802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2" name="Rechteck 30">
                <a:extLst/>
              </p:cNvPr>
              <p:cNvSpPr/>
              <p:nvPr/>
            </p:nvSpPr>
            <p:spPr>
              <a:xfrm>
                <a:off x="17497242" y="1018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3" name="Rechteck 31">
                <a:extLst/>
              </p:cNvPr>
              <p:cNvSpPr/>
              <p:nvPr/>
            </p:nvSpPr>
            <p:spPr>
              <a:xfrm>
                <a:off x="19658558" y="1018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4" name="Rechteck 28">
                <a:extLst/>
              </p:cNvPr>
              <p:cNvSpPr/>
              <p:nvPr/>
            </p:nvSpPr>
            <p:spPr>
              <a:xfrm>
                <a:off x="13174610" y="802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5" name="Rechteck 29">
                <a:extLst/>
              </p:cNvPr>
              <p:cNvSpPr/>
              <p:nvPr/>
            </p:nvSpPr>
            <p:spPr>
              <a:xfrm>
                <a:off x="15335926" y="802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6" name="Rechteck 30">
                <a:extLst/>
              </p:cNvPr>
              <p:cNvSpPr/>
              <p:nvPr/>
            </p:nvSpPr>
            <p:spPr>
              <a:xfrm>
                <a:off x="13174610" y="1018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97" name="Rechteck 31">
                <a:extLst/>
              </p:cNvPr>
              <p:cNvSpPr/>
              <p:nvPr/>
            </p:nvSpPr>
            <p:spPr>
              <a:xfrm>
                <a:off x="15335926" y="1018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sp>
          <p:nvSpPr>
            <p:cNvPr id="64" name="TextBox 63"/>
            <p:cNvSpPr txBox="1"/>
            <p:nvPr/>
          </p:nvSpPr>
          <p:spPr>
            <a:xfrm>
              <a:off x="13174608" y="431347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12%</a:t>
              </a:r>
            </a:p>
          </p:txBody>
        </p:sp>
        <p:sp>
          <p:nvSpPr>
            <p:cNvPr id="65" name="TextBox 64"/>
            <p:cNvSpPr txBox="1"/>
            <p:nvPr/>
          </p:nvSpPr>
          <p:spPr>
            <a:xfrm>
              <a:off x="15335924" y="431347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7%</a:t>
              </a:r>
            </a:p>
          </p:txBody>
        </p:sp>
        <p:sp>
          <p:nvSpPr>
            <p:cNvPr id="67" name="TextBox 66"/>
            <p:cNvSpPr txBox="1"/>
            <p:nvPr/>
          </p:nvSpPr>
          <p:spPr>
            <a:xfrm>
              <a:off x="17497241" y="431347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a:t>
              </a:r>
            </a:p>
          </p:txBody>
        </p:sp>
        <p:sp>
          <p:nvSpPr>
            <p:cNvPr id="68" name="TextBox 67"/>
            <p:cNvSpPr txBox="1"/>
            <p:nvPr/>
          </p:nvSpPr>
          <p:spPr>
            <a:xfrm>
              <a:off x="19658557" y="431347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5400" dirty="0"/>
                <a:t>2</a:t>
              </a:r>
              <a:r>
                <a:rPr kumimoji="0" lang="en-US" sz="5400" b="0" i="0" u="none" strike="noStrike" cap="none" spc="0" normalizeH="0" baseline="0" dirty="0">
                  <a:ln>
                    <a:noFill/>
                  </a:ln>
                  <a:solidFill>
                    <a:srgbClr val="393328"/>
                  </a:solidFill>
                  <a:effectLst/>
                  <a:uFillTx/>
                  <a:latin typeface="+mj-lt"/>
                  <a:ea typeface="+mj-ea"/>
                  <a:cs typeface="+mj-cs"/>
                  <a:sym typeface="Helvetica Neue Light"/>
                </a:rPr>
                <a:t>%</a:t>
              </a:r>
            </a:p>
          </p:txBody>
        </p:sp>
        <p:sp>
          <p:nvSpPr>
            <p:cNvPr id="69" name="TextBox 68"/>
            <p:cNvSpPr txBox="1"/>
            <p:nvPr/>
          </p:nvSpPr>
          <p:spPr>
            <a:xfrm>
              <a:off x="13174608" y="6454948"/>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8%</a:t>
              </a:r>
            </a:p>
          </p:txBody>
        </p:sp>
        <p:sp>
          <p:nvSpPr>
            <p:cNvPr id="70" name="TextBox 69"/>
            <p:cNvSpPr txBox="1"/>
            <p:nvPr/>
          </p:nvSpPr>
          <p:spPr>
            <a:xfrm>
              <a:off x="15335924" y="6454948"/>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5400" dirty="0"/>
                <a:t>4</a:t>
              </a:r>
              <a:r>
                <a:rPr kumimoji="0" lang="en-US" sz="5400" b="0" i="0" u="none" strike="noStrike" cap="none" spc="0" normalizeH="0" baseline="0" dirty="0">
                  <a:ln>
                    <a:noFill/>
                  </a:ln>
                  <a:solidFill>
                    <a:srgbClr val="393328"/>
                  </a:solidFill>
                  <a:effectLst/>
                  <a:uFillTx/>
                  <a:latin typeface="+mj-lt"/>
                  <a:ea typeface="+mj-ea"/>
                  <a:cs typeface="+mj-cs"/>
                  <a:sym typeface="Helvetica Neue Light"/>
                </a:rPr>
                <a:t>%</a:t>
              </a:r>
            </a:p>
          </p:txBody>
        </p:sp>
        <p:sp>
          <p:nvSpPr>
            <p:cNvPr id="71" name="TextBox 70"/>
            <p:cNvSpPr txBox="1"/>
            <p:nvPr/>
          </p:nvSpPr>
          <p:spPr>
            <a:xfrm>
              <a:off x="17497241" y="6454948"/>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20%</a:t>
              </a:r>
            </a:p>
          </p:txBody>
        </p:sp>
        <p:sp>
          <p:nvSpPr>
            <p:cNvPr id="72" name="TextBox 71"/>
            <p:cNvSpPr txBox="1"/>
            <p:nvPr/>
          </p:nvSpPr>
          <p:spPr>
            <a:xfrm>
              <a:off x="19658557" y="6454948"/>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2%</a:t>
              </a:r>
            </a:p>
          </p:txBody>
        </p:sp>
        <p:sp>
          <p:nvSpPr>
            <p:cNvPr id="73" name="TextBox 72"/>
            <p:cNvSpPr txBox="1"/>
            <p:nvPr/>
          </p:nvSpPr>
          <p:spPr>
            <a:xfrm>
              <a:off x="13174608" y="8654516"/>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2%</a:t>
              </a:r>
            </a:p>
          </p:txBody>
        </p:sp>
        <p:sp>
          <p:nvSpPr>
            <p:cNvPr id="74" name="TextBox 73"/>
            <p:cNvSpPr txBox="1"/>
            <p:nvPr/>
          </p:nvSpPr>
          <p:spPr>
            <a:xfrm>
              <a:off x="15335924" y="8654516"/>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3%</a:t>
              </a:r>
            </a:p>
          </p:txBody>
        </p:sp>
        <p:sp>
          <p:nvSpPr>
            <p:cNvPr id="75" name="TextBox 74"/>
            <p:cNvSpPr txBox="1"/>
            <p:nvPr/>
          </p:nvSpPr>
          <p:spPr>
            <a:xfrm>
              <a:off x="17497241" y="8654516"/>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16%</a:t>
              </a:r>
            </a:p>
          </p:txBody>
        </p:sp>
        <p:sp>
          <p:nvSpPr>
            <p:cNvPr id="76" name="TextBox 75"/>
            <p:cNvSpPr txBox="1"/>
            <p:nvPr/>
          </p:nvSpPr>
          <p:spPr>
            <a:xfrm>
              <a:off x="19658557" y="8654516"/>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5%</a:t>
              </a:r>
            </a:p>
          </p:txBody>
        </p:sp>
        <p:sp>
          <p:nvSpPr>
            <p:cNvPr id="77" name="TextBox 76"/>
            <p:cNvSpPr txBox="1"/>
            <p:nvPr/>
          </p:nvSpPr>
          <p:spPr>
            <a:xfrm>
              <a:off x="13174608" y="1079598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1%</a:t>
              </a:r>
            </a:p>
          </p:txBody>
        </p:sp>
        <p:sp>
          <p:nvSpPr>
            <p:cNvPr id="78" name="TextBox 77"/>
            <p:cNvSpPr txBox="1"/>
            <p:nvPr/>
          </p:nvSpPr>
          <p:spPr>
            <a:xfrm>
              <a:off x="15335924" y="1079598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1%</a:t>
              </a:r>
            </a:p>
          </p:txBody>
        </p:sp>
        <p:sp>
          <p:nvSpPr>
            <p:cNvPr id="79" name="TextBox 78"/>
            <p:cNvSpPr txBox="1"/>
            <p:nvPr/>
          </p:nvSpPr>
          <p:spPr>
            <a:xfrm>
              <a:off x="17497241" y="1079598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5%</a:t>
              </a:r>
            </a:p>
          </p:txBody>
        </p:sp>
        <p:sp>
          <p:nvSpPr>
            <p:cNvPr id="80" name="TextBox 79"/>
            <p:cNvSpPr txBox="1"/>
            <p:nvPr/>
          </p:nvSpPr>
          <p:spPr>
            <a:xfrm>
              <a:off x="19658557" y="1079598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a:t>
              </a:r>
            </a:p>
          </p:txBody>
        </p:sp>
      </p:grpSp>
      <p:sp>
        <p:nvSpPr>
          <p:cNvPr id="7" name="Text Placeholder 6"/>
          <p:cNvSpPr>
            <a:spLocks noGrp="1"/>
          </p:cNvSpPr>
          <p:nvPr>
            <p:ph type="body" sz="quarter" idx="13"/>
          </p:nvPr>
        </p:nvSpPr>
        <p:spPr/>
        <p:txBody>
          <a:bodyPr/>
          <a:lstStyle/>
          <a:p>
            <a:endParaRPr lang="en-US"/>
          </a:p>
        </p:txBody>
      </p:sp>
      <p:sp>
        <p:nvSpPr>
          <p:cNvPr id="99" name="Text Placeholder 4"/>
          <p:cNvSpPr>
            <a:spLocks noGrp="1"/>
          </p:cNvSpPr>
          <p:nvPr>
            <p:ph type="body" sz="quarter" idx="13"/>
          </p:nvPr>
        </p:nvSpPr>
        <p:spPr>
          <a:xfrm>
            <a:off x="2275964" y="2149319"/>
            <a:ext cx="20019025" cy="1160271"/>
          </a:xfrm>
        </p:spPr>
        <p:txBody>
          <a:bodyPr/>
          <a:lstStyle/>
          <a:p>
            <a:r>
              <a:rPr lang="en-US" sz="6600" dirty="0"/>
              <a:t>Iteration 1 Path Tracing</a:t>
            </a:r>
          </a:p>
        </p:txBody>
      </p:sp>
      <p:sp>
        <p:nvSpPr>
          <p:cNvPr id="2" name="Slide Number Placeholder 1">
            <a:extLst>
              <a:ext uri="{FF2B5EF4-FFF2-40B4-BE49-F238E27FC236}">
                <a16:creationId xmlns:a16="http://schemas.microsoft.com/office/drawing/2014/main" id="{FD42EE02-8218-45C7-99D9-6B5564A5B8B7}"/>
              </a:ext>
            </a:extLst>
          </p:cNvPr>
          <p:cNvSpPr>
            <a:spLocks noGrp="1"/>
          </p:cNvSpPr>
          <p:nvPr>
            <p:ph type="sldNum" sz="quarter" idx="2"/>
          </p:nvPr>
        </p:nvSpPr>
        <p:spPr/>
        <p:txBody>
          <a:bodyPr/>
          <a:lstStyle/>
          <a:p>
            <a:fld id="{86CB4B4D-7CA3-9044-876B-883B54F8677D}" type="slidenum">
              <a:rPr lang="en-US" smtClean="0"/>
              <a:t>32</a:t>
            </a:fld>
            <a:endParaRPr lang="en-US"/>
          </a:p>
        </p:txBody>
      </p:sp>
    </p:spTree>
    <p:extLst>
      <p:ext uri="{BB962C8B-B14F-4D97-AF65-F5344CB8AC3E}">
        <p14:creationId xmlns:p14="http://schemas.microsoft.com/office/powerpoint/2010/main" val="2929845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oup 110">
            <a:extLst>
              <a:ext uri="{FF2B5EF4-FFF2-40B4-BE49-F238E27FC236}">
                <a16:creationId xmlns:a16="http://schemas.microsoft.com/office/drawing/2014/main" id="{0EE92C53-DFD7-480F-A24B-DC30D1937058}"/>
              </a:ext>
            </a:extLst>
          </p:cNvPr>
          <p:cNvGrpSpPr/>
          <p:nvPr/>
        </p:nvGrpSpPr>
        <p:grpSpPr>
          <a:xfrm>
            <a:off x="2260724" y="3685030"/>
            <a:ext cx="8645266" cy="8640000"/>
            <a:chOff x="13174608" y="3700270"/>
            <a:chExt cx="8645266" cy="8640000"/>
          </a:xfrm>
        </p:grpSpPr>
        <p:grpSp>
          <p:nvGrpSpPr>
            <p:cNvPr id="112" name="Group 111">
              <a:extLst>
                <a:ext uri="{FF2B5EF4-FFF2-40B4-BE49-F238E27FC236}">
                  <a16:creationId xmlns:a16="http://schemas.microsoft.com/office/drawing/2014/main" id="{76206C2C-BBF3-4BC8-92E9-8456AA1EB304}"/>
                </a:ext>
              </a:extLst>
            </p:cNvPr>
            <p:cNvGrpSpPr/>
            <p:nvPr/>
          </p:nvGrpSpPr>
          <p:grpSpPr>
            <a:xfrm>
              <a:off x="13174609" y="3700270"/>
              <a:ext cx="8645265" cy="8640000"/>
              <a:chOff x="13174609" y="3700270"/>
              <a:chExt cx="8645265" cy="8640000"/>
            </a:xfrm>
          </p:grpSpPr>
          <p:sp>
            <p:nvSpPr>
              <p:cNvPr id="148" name="Rechteck 19">
                <a:extLst>
                  <a:ext uri="{FF2B5EF4-FFF2-40B4-BE49-F238E27FC236}">
                    <a16:creationId xmlns:a16="http://schemas.microsoft.com/office/drawing/2014/main" id="{C0537C81-7C6B-41AE-B141-A5E1A22D1710}"/>
                  </a:ext>
                </a:extLst>
              </p:cNvPr>
              <p:cNvSpPr/>
              <p:nvPr/>
            </p:nvSpPr>
            <p:spPr>
              <a:xfrm>
                <a:off x="13174609" y="3700270"/>
                <a:ext cx="8645265" cy="8640000"/>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9" name="Rechteck 20">
                <a:extLst>
                  <a:ext uri="{FF2B5EF4-FFF2-40B4-BE49-F238E27FC236}">
                    <a16:creationId xmlns:a16="http://schemas.microsoft.com/office/drawing/2014/main" id="{A0107337-883F-426F-9862-871324872454}"/>
                  </a:ext>
                </a:extLst>
              </p:cNvPr>
              <p:cNvSpPr/>
              <p:nvPr/>
            </p:nvSpPr>
            <p:spPr>
              <a:xfrm>
                <a:off x="13174609" y="370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0" name="Rechteck 21">
                <a:extLst>
                  <a:ext uri="{FF2B5EF4-FFF2-40B4-BE49-F238E27FC236}">
                    <a16:creationId xmlns:a16="http://schemas.microsoft.com/office/drawing/2014/main" id="{ADF3D631-747E-41B3-90FD-EB4CE74E4B8E}"/>
                  </a:ext>
                </a:extLst>
              </p:cNvPr>
              <p:cNvSpPr/>
              <p:nvPr/>
            </p:nvSpPr>
            <p:spPr>
              <a:xfrm>
                <a:off x="15335925" y="370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1" name="Rechteck 22">
                <a:extLst>
                  <a:ext uri="{FF2B5EF4-FFF2-40B4-BE49-F238E27FC236}">
                    <a16:creationId xmlns:a16="http://schemas.microsoft.com/office/drawing/2014/main" id="{ADF80738-5945-4ED4-9C22-D52699D39735}"/>
                  </a:ext>
                </a:extLst>
              </p:cNvPr>
              <p:cNvSpPr/>
              <p:nvPr/>
            </p:nvSpPr>
            <p:spPr>
              <a:xfrm>
                <a:off x="17497242" y="370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2" name="Rechteck 23">
                <a:extLst>
                  <a:ext uri="{FF2B5EF4-FFF2-40B4-BE49-F238E27FC236}">
                    <a16:creationId xmlns:a16="http://schemas.microsoft.com/office/drawing/2014/main" id="{00F3F923-9F25-4146-9796-FA8ED5414064}"/>
                  </a:ext>
                </a:extLst>
              </p:cNvPr>
              <p:cNvSpPr/>
              <p:nvPr/>
            </p:nvSpPr>
            <p:spPr>
              <a:xfrm>
                <a:off x="19658558" y="370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3" name="Rechteck 24">
                <a:extLst>
                  <a:ext uri="{FF2B5EF4-FFF2-40B4-BE49-F238E27FC236}">
                    <a16:creationId xmlns:a16="http://schemas.microsoft.com/office/drawing/2014/main" id="{B6137276-9198-44AA-A29A-CD3C8F0FD782}"/>
                  </a:ext>
                </a:extLst>
              </p:cNvPr>
              <p:cNvSpPr/>
              <p:nvPr/>
            </p:nvSpPr>
            <p:spPr>
              <a:xfrm>
                <a:off x="13174609" y="586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4" name="Rechteck 25">
                <a:extLst>
                  <a:ext uri="{FF2B5EF4-FFF2-40B4-BE49-F238E27FC236}">
                    <a16:creationId xmlns:a16="http://schemas.microsoft.com/office/drawing/2014/main" id="{272535AC-E6B6-4043-862E-FE252A39FEA2}"/>
                  </a:ext>
                </a:extLst>
              </p:cNvPr>
              <p:cNvSpPr/>
              <p:nvPr/>
            </p:nvSpPr>
            <p:spPr>
              <a:xfrm>
                <a:off x="15335925" y="586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70" name="Rechteck 26">
                <a:extLst>
                  <a:ext uri="{FF2B5EF4-FFF2-40B4-BE49-F238E27FC236}">
                    <a16:creationId xmlns:a16="http://schemas.microsoft.com/office/drawing/2014/main" id="{E2CA8151-7039-4DF2-8D02-90E735EAFC3E}"/>
                  </a:ext>
                </a:extLst>
              </p:cNvPr>
              <p:cNvSpPr/>
              <p:nvPr/>
            </p:nvSpPr>
            <p:spPr>
              <a:xfrm>
                <a:off x="17497242" y="586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71" name="Rechteck 27">
                <a:extLst>
                  <a:ext uri="{FF2B5EF4-FFF2-40B4-BE49-F238E27FC236}">
                    <a16:creationId xmlns:a16="http://schemas.microsoft.com/office/drawing/2014/main" id="{6C2B10E6-DF44-44BC-8610-ACD8A79B953C}"/>
                  </a:ext>
                </a:extLst>
              </p:cNvPr>
              <p:cNvSpPr/>
              <p:nvPr/>
            </p:nvSpPr>
            <p:spPr>
              <a:xfrm>
                <a:off x="19658558" y="586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72" name="Rechteck 28">
                <a:extLst>
                  <a:ext uri="{FF2B5EF4-FFF2-40B4-BE49-F238E27FC236}">
                    <a16:creationId xmlns:a16="http://schemas.microsoft.com/office/drawing/2014/main" id="{7AA945D2-8D53-47EA-9DCB-2AC200D74858}"/>
                  </a:ext>
                </a:extLst>
              </p:cNvPr>
              <p:cNvSpPr/>
              <p:nvPr/>
            </p:nvSpPr>
            <p:spPr>
              <a:xfrm>
                <a:off x="17497242" y="802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73" name="Rechteck 29">
                <a:extLst>
                  <a:ext uri="{FF2B5EF4-FFF2-40B4-BE49-F238E27FC236}">
                    <a16:creationId xmlns:a16="http://schemas.microsoft.com/office/drawing/2014/main" id="{8B91A148-30C0-4B31-B824-AE5042CD93B4}"/>
                  </a:ext>
                </a:extLst>
              </p:cNvPr>
              <p:cNvSpPr/>
              <p:nvPr/>
            </p:nvSpPr>
            <p:spPr>
              <a:xfrm>
                <a:off x="19658558" y="802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74" name="Rechteck 30">
                <a:extLst>
                  <a:ext uri="{FF2B5EF4-FFF2-40B4-BE49-F238E27FC236}">
                    <a16:creationId xmlns:a16="http://schemas.microsoft.com/office/drawing/2014/main" id="{01CE07BE-0B68-48B9-A210-58174E67F74E}"/>
                  </a:ext>
                </a:extLst>
              </p:cNvPr>
              <p:cNvSpPr/>
              <p:nvPr/>
            </p:nvSpPr>
            <p:spPr>
              <a:xfrm>
                <a:off x="17497242" y="1018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75" name="Rechteck 31">
                <a:extLst>
                  <a:ext uri="{FF2B5EF4-FFF2-40B4-BE49-F238E27FC236}">
                    <a16:creationId xmlns:a16="http://schemas.microsoft.com/office/drawing/2014/main" id="{28931687-3948-4867-B699-452AC26C3A34}"/>
                  </a:ext>
                </a:extLst>
              </p:cNvPr>
              <p:cNvSpPr/>
              <p:nvPr/>
            </p:nvSpPr>
            <p:spPr>
              <a:xfrm>
                <a:off x="19658558" y="1018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76" name="Rechteck 28">
                <a:extLst>
                  <a:ext uri="{FF2B5EF4-FFF2-40B4-BE49-F238E27FC236}">
                    <a16:creationId xmlns:a16="http://schemas.microsoft.com/office/drawing/2014/main" id="{FFA22E1E-0AE8-4E7C-9C99-CB72144245C4}"/>
                  </a:ext>
                </a:extLst>
              </p:cNvPr>
              <p:cNvSpPr/>
              <p:nvPr/>
            </p:nvSpPr>
            <p:spPr>
              <a:xfrm>
                <a:off x="13174610" y="802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77" name="Rechteck 29">
                <a:extLst>
                  <a:ext uri="{FF2B5EF4-FFF2-40B4-BE49-F238E27FC236}">
                    <a16:creationId xmlns:a16="http://schemas.microsoft.com/office/drawing/2014/main" id="{7AA5B2DA-31B7-4B15-8B77-FE7F7C2AE588}"/>
                  </a:ext>
                </a:extLst>
              </p:cNvPr>
              <p:cNvSpPr/>
              <p:nvPr/>
            </p:nvSpPr>
            <p:spPr>
              <a:xfrm>
                <a:off x="15335926" y="802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78" name="Rechteck 30">
                <a:extLst>
                  <a:ext uri="{FF2B5EF4-FFF2-40B4-BE49-F238E27FC236}">
                    <a16:creationId xmlns:a16="http://schemas.microsoft.com/office/drawing/2014/main" id="{99D70096-FD28-48D7-BC47-01AB1A55675C}"/>
                  </a:ext>
                </a:extLst>
              </p:cNvPr>
              <p:cNvSpPr/>
              <p:nvPr/>
            </p:nvSpPr>
            <p:spPr>
              <a:xfrm>
                <a:off x="13174610" y="1018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79" name="Rechteck 31">
                <a:extLst>
                  <a:ext uri="{FF2B5EF4-FFF2-40B4-BE49-F238E27FC236}">
                    <a16:creationId xmlns:a16="http://schemas.microsoft.com/office/drawing/2014/main" id="{2F58BD31-3C52-470F-860C-5F93A5E66C4C}"/>
                  </a:ext>
                </a:extLst>
              </p:cNvPr>
              <p:cNvSpPr/>
              <p:nvPr/>
            </p:nvSpPr>
            <p:spPr>
              <a:xfrm>
                <a:off x="15335926" y="1018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sp>
          <p:nvSpPr>
            <p:cNvPr id="113" name="TextBox 112">
              <a:extLst>
                <a:ext uri="{FF2B5EF4-FFF2-40B4-BE49-F238E27FC236}">
                  <a16:creationId xmlns:a16="http://schemas.microsoft.com/office/drawing/2014/main" id="{CDC2B419-AF8E-48C6-A87F-C0DD60E36421}"/>
                </a:ext>
              </a:extLst>
            </p:cNvPr>
            <p:cNvSpPr txBox="1"/>
            <p:nvPr/>
          </p:nvSpPr>
          <p:spPr>
            <a:xfrm>
              <a:off x="13174608" y="431347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12%</a:t>
              </a:r>
            </a:p>
          </p:txBody>
        </p:sp>
        <p:sp>
          <p:nvSpPr>
            <p:cNvPr id="114" name="TextBox 113">
              <a:extLst>
                <a:ext uri="{FF2B5EF4-FFF2-40B4-BE49-F238E27FC236}">
                  <a16:creationId xmlns:a16="http://schemas.microsoft.com/office/drawing/2014/main" id="{76FD9C72-7F28-4228-9B54-E2B11B54C007}"/>
                </a:ext>
              </a:extLst>
            </p:cNvPr>
            <p:cNvSpPr txBox="1"/>
            <p:nvPr/>
          </p:nvSpPr>
          <p:spPr>
            <a:xfrm>
              <a:off x="15335924" y="431347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7%</a:t>
              </a:r>
            </a:p>
          </p:txBody>
        </p:sp>
        <p:sp>
          <p:nvSpPr>
            <p:cNvPr id="115" name="TextBox 114">
              <a:extLst>
                <a:ext uri="{FF2B5EF4-FFF2-40B4-BE49-F238E27FC236}">
                  <a16:creationId xmlns:a16="http://schemas.microsoft.com/office/drawing/2014/main" id="{B8C0BED3-C290-4828-B4CF-564F0248C627}"/>
                </a:ext>
              </a:extLst>
            </p:cNvPr>
            <p:cNvSpPr txBox="1"/>
            <p:nvPr/>
          </p:nvSpPr>
          <p:spPr>
            <a:xfrm>
              <a:off x="17497241" y="431347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a:t>
              </a:r>
            </a:p>
          </p:txBody>
        </p:sp>
        <p:sp>
          <p:nvSpPr>
            <p:cNvPr id="116" name="TextBox 115">
              <a:extLst>
                <a:ext uri="{FF2B5EF4-FFF2-40B4-BE49-F238E27FC236}">
                  <a16:creationId xmlns:a16="http://schemas.microsoft.com/office/drawing/2014/main" id="{71653C95-DC32-47F4-B53B-90ED27FD7018}"/>
                </a:ext>
              </a:extLst>
            </p:cNvPr>
            <p:cNvSpPr txBox="1"/>
            <p:nvPr/>
          </p:nvSpPr>
          <p:spPr>
            <a:xfrm>
              <a:off x="19658557" y="431347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5400" dirty="0"/>
                <a:t>2</a:t>
              </a:r>
              <a:r>
                <a:rPr kumimoji="0" lang="en-US" sz="5400" b="0" i="0" u="none" strike="noStrike" cap="none" spc="0" normalizeH="0" baseline="0" dirty="0">
                  <a:ln>
                    <a:noFill/>
                  </a:ln>
                  <a:solidFill>
                    <a:srgbClr val="393328"/>
                  </a:solidFill>
                  <a:effectLst/>
                  <a:uFillTx/>
                  <a:latin typeface="+mj-lt"/>
                  <a:ea typeface="+mj-ea"/>
                  <a:cs typeface="+mj-cs"/>
                  <a:sym typeface="Helvetica Neue Light"/>
                </a:rPr>
                <a:t>%</a:t>
              </a:r>
            </a:p>
          </p:txBody>
        </p:sp>
        <p:sp>
          <p:nvSpPr>
            <p:cNvPr id="117" name="TextBox 116">
              <a:extLst>
                <a:ext uri="{FF2B5EF4-FFF2-40B4-BE49-F238E27FC236}">
                  <a16:creationId xmlns:a16="http://schemas.microsoft.com/office/drawing/2014/main" id="{D64A9883-BAC9-4720-B6EB-D6219F61AF1E}"/>
                </a:ext>
              </a:extLst>
            </p:cNvPr>
            <p:cNvSpPr txBox="1"/>
            <p:nvPr/>
          </p:nvSpPr>
          <p:spPr>
            <a:xfrm>
              <a:off x="13174608" y="6454948"/>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8%</a:t>
              </a:r>
            </a:p>
          </p:txBody>
        </p:sp>
        <p:sp>
          <p:nvSpPr>
            <p:cNvPr id="118" name="TextBox 117">
              <a:extLst>
                <a:ext uri="{FF2B5EF4-FFF2-40B4-BE49-F238E27FC236}">
                  <a16:creationId xmlns:a16="http://schemas.microsoft.com/office/drawing/2014/main" id="{BEE1B539-1C63-46AD-9755-DA0125A905AC}"/>
                </a:ext>
              </a:extLst>
            </p:cNvPr>
            <p:cNvSpPr txBox="1"/>
            <p:nvPr/>
          </p:nvSpPr>
          <p:spPr>
            <a:xfrm>
              <a:off x="15335924" y="6454948"/>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5400" dirty="0"/>
                <a:t>4</a:t>
              </a:r>
              <a:r>
                <a:rPr kumimoji="0" lang="en-US" sz="5400" b="0" i="0" u="none" strike="noStrike" cap="none" spc="0" normalizeH="0" baseline="0" dirty="0">
                  <a:ln>
                    <a:noFill/>
                  </a:ln>
                  <a:solidFill>
                    <a:srgbClr val="393328"/>
                  </a:solidFill>
                  <a:effectLst/>
                  <a:uFillTx/>
                  <a:latin typeface="+mj-lt"/>
                  <a:ea typeface="+mj-ea"/>
                  <a:cs typeface="+mj-cs"/>
                  <a:sym typeface="Helvetica Neue Light"/>
                </a:rPr>
                <a:t>%</a:t>
              </a:r>
            </a:p>
          </p:txBody>
        </p:sp>
        <p:sp>
          <p:nvSpPr>
            <p:cNvPr id="119" name="TextBox 118">
              <a:extLst>
                <a:ext uri="{FF2B5EF4-FFF2-40B4-BE49-F238E27FC236}">
                  <a16:creationId xmlns:a16="http://schemas.microsoft.com/office/drawing/2014/main" id="{8C03841B-0846-4A03-AAFB-20F723FD4D35}"/>
                </a:ext>
              </a:extLst>
            </p:cNvPr>
            <p:cNvSpPr txBox="1"/>
            <p:nvPr/>
          </p:nvSpPr>
          <p:spPr>
            <a:xfrm>
              <a:off x="17497241" y="6454948"/>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20%</a:t>
              </a:r>
            </a:p>
          </p:txBody>
        </p:sp>
        <p:sp>
          <p:nvSpPr>
            <p:cNvPr id="120" name="TextBox 119">
              <a:extLst>
                <a:ext uri="{FF2B5EF4-FFF2-40B4-BE49-F238E27FC236}">
                  <a16:creationId xmlns:a16="http://schemas.microsoft.com/office/drawing/2014/main" id="{C10793DF-3000-41B6-98AE-BBAD757095FD}"/>
                </a:ext>
              </a:extLst>
            </p:cNvPr>
            <p:cNvSpPr txBox="1"/>
            <p:nvPr/>
          </p:nvSpPr>
          <p:spPr>
            <a:xfrm>
              <a:off x="19658557" y="6454948"/>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2%</a:t>
              </a:r>
            </a:p>
          </p:txBody>
        </p:sp>
        <p:sp>
          <p:nvSpPr>
            <p:cNvPr id="121" name="TextBox 120">
              <a:extLst>
                <a:ext uri="{FF2B5EF4-FFF2-40B4-BE49-F238E27FC236}">
                  <a16:creationId xmlns:a16="http://schemas.microsoft.com/office/drawing/2014/main" id="{CC8D5467-1B72-45ED-8232-4231D9A4F07C}"/>
                </a:ext>
              </a:extLst>
            </p:cNvPr>
            <p:cNvSpPr txBox="1"/>
            <p:nvPr/>
          </p:nvSpPr>
          <p:spPr>
            <a:xfrm>
              <a:off x="13174608" y="8654516"/>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2%</a:t>
              </a:r>
            </a:p>
          </p:txBody>
        </p:sp>
        <p:sp>
          <p:nvSpPr>
            <p:cNvPr id="122" name="TextBox 121">
              <a:extLst>
                <a:ext uri="{FF2B5EF4-FFF2-40B4-BE49-F238E27FC236}">
                  <a16:creationId xmlns:a16="http://schemas.microsoft.com/office/drawing/2014/main" id="{193C4D73-3468-42F8-9969-3DAF8849281F}"/>
                </a:ext>
              </a:extLst>
            </p:cNvPr>
            <p:cNvSpPr txBox="1"/>
            <p:nvPr/>
          </p:nvSpPr>
          <p:spPr>
            <a:xfrm>
              <a:off x="15335924" y="8654516"/>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3%</a:t>
              </a:r>
            </a:p>
          </p:txBody>
        </p:sp>
        <p:sp>
          <p:nvSpPr>
            <p:cNvPr id="124" name="TextBox 123">
              <a:extLst>
                <a:ext uri="{FF2B5EF4-FFF2-40B4-BE49-F238E27FC236}">
                  <a16:creationId xmlns:a16="http://schemas.microsoft.com/office/drawing/2014/main" id="{80D94EB7-70A2-4ED1-9A06-A2CA580DFC77}"/>
                </a:ext>
              </a:extLst>
            </p:cNvPr>
            <p:cNvSpPr txBox="1"/>
            <p:nvPr/>
          </p:nvSpPr>
          <p:spPr>
            <a:xfrm>
              <a:off x="17497241" y="8654516"/>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16%</a:t>
              </a:r>
            </a:p>
          </p:txBody>
        </p:sp>
        <p:sp>
          <p:nvSpPr>
            <p:cNvPr id="126" name="TextBox 125">
              <a:extLst>
                <a:ext uri="{FF2B5EF4-FFF2-40B4-BE49-F238E27FC236}">
                  <a16:creationId xmlns:a16="http://schemas.microsoft.com/office/drawing/2014/main" id="{4F9B03E4-00DD-41C7-B598-E1C61A332520}"/>
                </a:ext>
              </a:extLst>
            </p:cNvPr>
            <p:cNvSpPr txBox="1"/>
            <p:nvPr/>
          </p:nvSpPr>
          <p:spPr>
            <a:xfrm>
              <a:off x="19658557" y="8654516"/>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5%</a:t>
              </a:r>
            </a:p>
          </p:txBody>
        </p:sp>
        <p:sp>
          <p:nvSpPr>
            <p:cNvPr id="127" name="TextBox 126">
              <a:extLst>
                <a:ext uri="{FF2B5EF4-FFF2-40B4-BE49-F238E27FC236}">
                  <a16:creationId xmlns:a16="http://schemas.microsoft.com/office/drawing/2014/main" id="{4965A5CB-3833-41B7-8195-6160BBD7F9DA}"/>
                </a:ext>
              </a:extLst>
            </p:cNvPr>
            <p:cNvSpPr txBox="1"/>
            <p:nvPr/>
          </p:nvSpPr>
          <p:spPr>
            <a:xfrm>
              <a:off x="13174608" y="1079598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1%</a:t>
              </a:r>
            </a:p>
          </p:txBody>
        </p:sp>
        <p:sp>
          <p:nvSpPr>
            <p:cNvPr id="128" name="TextBox 127">
              <a:extLst>
                <a:ext uri="{FF2B5EF4-FFF2-40B4-BE49-F238E27FC236}">
                  <a16:creationId xmlns:a16="http://schemas.microsoft.com/office/drawing/2014/main" id="{C833EE57-FB52-4895-BD07-6192456147F9}"/>
                </a:ext>
              </a:extLst>
            </p:cNvPr>
            <p:cNvSpPr txBox="1"/>
            <p:nvPr/>
          </p:nvSpPr>
          <p:spPr>
            <a:xfrm>
              <a:off x="15335924" y="1079598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1%</a:t>
              </a:r>
            </a:p>
          </p:txBody>
        </p:sp>
        <p:sp>
          <p:nvSpPr>
            <p:cNvPr id="131" name="TextBox 130">
              <a:extLst>
                <a:ext uri="{FF2B5EF4-FFF2-40B4-BE49-F238E27FC236}">
                  <a16:creationId xmlns:a16="http://schemas.microsoft.com/office/drawing/2014/main" id="{828EE384-3CBF-4E8C-9BC4-7F462B97A0FB}"/>
                </a:ext>
              </a:extLst>
            </p:cNvPr>
            <p:cNvSpPr txBox="1"/>
            <p:nvPr/>
          </p:nvSpPr>
          <p:spPr>
            <a:xfrm>
              <a:off x="17497241" y="1079598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5%</a:t>
              </a:r>
            </a:p>
          </p:txBody>
        </p:sp>
        <p:sp>
          <p:nvSpPr>
            <p:cNvPr id="147" name="TextBox 146">
              <a:extLst>
                <a:ext uri="{FF2B5EF4-FFF2-40B4-BE49-F238E27FC236}">
                  <a16:creationId xmlns:a16="http://schemas.microsoft.com/office/drawing/2014/main" id="{7CC3DCF3-907F-47F8-99D0-472BB882A83C}"/>
                </a:ext>
              </a:extLst>
            </p:cNvPr>
            <p:cNvSpPr txBox="1"/>
            <p:nvPr/>
          </p:nvSpPr>
          <p:spPr>
            <a:xfrm>
              <a:off x="19658557" y="1079598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a:t>
              </a:r>
            </a:p>
          </p:txBody>
        </p:sp>
      </p:grpSp>
      <p:sp>
        <p:nvSpPr>
          <p:cNvPr id="66" name="Titel 2">
            <a:extLst>
              <a:ext uri="{FF2B5EF4-FFF2-40B4-BE49-F238E27FC236}">
                <a16:creationId xmlns:a16="http://schemas.microsoft.com/office/drawing/2014/main" id="{5B792116-1313-4725-8B0B-CDC02C3B1C8C}"/>
              </a:ext>
            </a:extLst>
          </p:cNvPr>
          <p:cNvSpPr>
            <a:spLocks noGrp="1"/>
          </p:cNvSpPr>
          <p:nvPr>
            <p:ph type="title"/>
          </p:nvPr>
        </p:nvSpPr>
        <p:spPr>
          <a:xfrm>
            <a:off x="406400" y="266700"/>
            <a:ext cx="23571201" cy="1244601"/>
          </a:xfrm>
        </p:spPr>
        <p:txBody>
          <a:bodyPr/>
          <a:lstStyle/>
          <a:p>
            <a:r>
              <a:rPr lang="en-US" noProof="0" dirty="0"/>
              <a:t>Directional Quadtree Subdivision</a:t>
            </a:r>
          </a:p>
        </p:txBody>
      </p:sp>
      <p:sp>
        <p:nvSpPr>
          <p:cNvPr id="169" name="Pfeil: nach rechts 22">
            <a:extLst/>
          </p:cNvPr>
          <p:cNvSpPr/>
          <p:nvPr/>
        </p:nvSpPr>
        <p:spPr>
          <a:xfrm>
            <a:off x="11196769" y="7266424"/>
            <a:ext cx="1781334" cy="1462653"/>
          </a:xfrm>
          <a:prstGeom prst="rightArrow">
            <a:avLst>
              <a:gd name="adj1" fmla="val 34211"/>
              <a:gd name="adj2" fmla="val 50000"/>
            </a:avLst>
          </a:prstGeom>
          <a:solidFill>
            <a:schemeClr val="accent1"/>
          </a:solidFill>
          <a:ln w="12700" cap="flat">
            <a:no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 name="Text Placeholder 13"/>
          <p:cNvSpPr>
            <a:spLocks noGrp="1"/>
          </p:cNvSpPr>
          <p:nvPr>
            <p:ph type="body" sz="quarter" idx="13"/>
          </p:nvPr>
        </p:nvSpPr>
        <p:spPr/>
        <p:txBody>
          <a:bodyPr/>
          <a:lstStyle/>
          <a:p>
            <a:endParaRPr lang="en-US"/>
          </a:p>
        </p:txBody>
      </p:sp>
      <p:sp>
        <p:nvSpPr>
          <p:cNvPr id="16" name="Text Placeholder 15"/>
          <p:cNvSpPr>
            <a:spLocks noGrp="1"/>
          </p:cNvSpPr>
          <p:nvPr>
            <p:ph type="body" sz="quarter" idx="13"/>
          </p:nvPr>
        </p:nvSpPr>
        <p:spPr/>
        <p:txBody>
          <a:bodyPr/>
          <a:lstStyle/>
          <a:p>
            <a:endParaRPr lang="en-US"/>
          </a:p>
        </p:txBody>
      </p:sp>
      <p:sp>
        <p:nvSpPr>
          <p:cNvPr id="18" name="Text Placeholder 17"/>
          <p:cNvSpPr>
            <a:spLocks noGrp="1"/>
          </p:cNvSpPr>
          <p:nvPr>
            <p:ph type="body" sz="quarter" idx="13"/>
          </p:nvPr>
        </p:nvSpPr>
        <p:spPr/>
        <p:txBody>
          <a:bodyPr/>
          <a:lstStyle/>
          <a:p>
            <a:endParaRPr lang="en-US"/>
          </a:p>
        </p:txBody>
      </p:sp>
      <p:sp>
        <p:nvSpPr>
          <p:cNvPr id="20" name="Text Placeholder 19"/>
          <p:cNvSpPr>
            <a:spLocks noGrp="1"/>
          </p:cNvSpPr>
          <p:nvPr>
            <p:ph type="body" sz="quarter" idx="13"/>
          </p:nvPr>
        </p:nvSpPr>
        <p:spPr/>
        <p:txBody>
          <a:bodyPr/>
          <a:lstStyle/>
          <a:p>
            <a:endParaRPr lang="en-US"/>
          </a:p>
        </p:txBody>
      </p:sp>
      <p:sp>
        <p:nvSpPr>
          <p:cNvPr id="22" name="Text Placeholder 21"/>
          <p:cNvSpPr>
            <a:spLocks noGrp="1"/>
          </p:cNvSpPr>
          <p:nvPr>
            <p:ph type="body" sz="quarter" idx="13"/>
          </p:nvPr>
        </p:nvSpPr>
        <p:spPr/>
        <p:txBody>
          <a:bodyPr/>
          <a:lstStyle/>
          <a:p>
            <a:endParaRPr lang="en-US"/>
          </a:p>
        </p:txBody>
      </p:sp>
      <p:sp>
        <p:nvSpPr>
          <p:cNvPr id="24" name="Text Placeholder 23"/>
          <p:cNvSpPr>
            <a:spLocks noGrp="1"/>
          </p:cNvSpPr>
          <p:nvPr>
            <p:ph type="body" sz="quarter" idx="13"/>
          </p:nvPr>
        </p:nvSpPr>
        <p:spPr/>
        <p:txBody>
          <a:bodyPr/>
          <a:lstStyle/>
          <a:p>
            <a:endParaRPr lang="en-US"/>
          </a:p>
        </p:txBody>
      </p:sp>
      <p:sp>
        <p:nvSpPr>
          <p:cNvPr id="26" name="Text Placeholder 25"/>
          <p:cNvSpPr>
            <a:spLocks noGrp="1"/>
          </p:cNvSpPr>
          <p:nvPr>
            <p:ph type="body" sz="quarter" idx="13"/>
          </p:nvPr>
        </p:nvSpPr>
        <p:spPr/>
        <p:txBody>
          <a:bodyPr/>
          <a:lstStyle/>
          <a:p>
            <a:endParaRPr lang="en-US"/>
          </a:p>
        </p:txBody>
      </p:sp>
      <p:sp>
        <p:nvSpPr>
          <p:cNvPr id="28" name="Text Placeholder 27"/>
          <p:cNvSpPr>
            <a:spLocks noGrp="1"/>
          </p:cNvSpPr>
          <p:nvPr>
            <p:ph type="body" sz="quarter" idx="13"/>
          </p:nvPr>
        </p:nvSpPr>
        <p:spPr/>
        <p:txBody>
          <a:bodyPr/>
          <a:lstStyle/>
          <a:p>
            <a:endParaRPr lang="en-US"/>
          </a:p>
        </p:txBody>
      </p:sp>
      <p:sp>
        <p:nvSpPr>
          <p:cNvPr id="30" name="Text Placeholder 29"/>
          <p:cNvSpPr>
            <a:spLocks noGrp="1"/>
          </p:cNvSpPr>
          <p:nvPr>
            <p:ph type="body" sz="quarter" idx="13"/>
          </p:nvPr>
        </p:nvSpPr>
        <p:spPr/>
        <p:txBody>
          <a:bodyPr/>
          <a:lstStyle/>
          <a:p>
            <a:endParaRPr lang="en-US"/>
          </a:p>
        </p:txBody>
      </p:sp>
      <p:sp>
        <p:nvSpPr>
          <p:cNvPr id="32" name="Text Placeholder 31"/>
          <p:cNvSpPr>
            <a:spLocks noGrp="1"/>
          </p:cNvSpPr>
          <p:nvPr>
            <p:ph type="body" sz="quarter" idx="13"/>
          </p:nvPr>
        </p:nvSpPr>
        <p:spPr/>
        <p:txBody>
          <a:bodyPr/>
          <a:lstStyle/>
          <a:p>
            <a:endParaRPr lang="en-US"/>
          </a:p>
        </p:txBody>
      </p:sp>
      <p:sp>
        <p:nvSpPr>
          <p:cNvPr id="34" name="Text Placeholder 33"/>
          <p:cNvSpPr>
            <a:spLocks noGrp="1"/>
          </p:cNvSpPr>
          <p:nvPr>
            <p:ph type="body" sz="quarter" idx="13"/>
          </p:nvPr>
        </p:nvSpPr>
        <p:spPr/>
        <p:txBody>
          <a:bodyPr/>
          <a:lstStyle/>
          <a:p>
            <a:endParaRPr lang="en-US"/>
          </a:p>
        </p:txBody>
      </p:sp>
      <p:sp>
        <p:nvSpPr>
          <p:cNvPr id="36" name="Text Placeholder 35"/>
          <p:cNvSpPr>
            <a:spLocks noGrp="1"/>
          </p:cNvSpPr>
          <p:nvPr>
            <p:ph type="body" sz="quarter" idx="13"/>
          </p:nvPr>
        </p:nvSpPr>
        <p:spPr/>
        <p:txBody>
          <a:bodyPr/>
          <a:lstStyle/>
          <a:p>
            <a:endParaRPr lang="en-US"/>
          </a:p>
        </p:txBody>
      </p:sp>
      <p:sp>
        <p:nvSpPr>
          <p:cNvPr id="38" name="Text Placeholder 37"/>
          <p:cNvSpPr>
            <a:spLocks noGrp="1"/>
          </p:cNvSpPr>
          <p:nvPr>
            <p:ph type="body" sz="quarter" idx="13"/>
          </p:nvPr>
        </p:nvSpPr>
        <p:spPr/>
        <p:txBody>
          <a:bodyPr/>
          <a:lstStyle/>
          <a:p>
            <a:endParaRPr lang="en-US"/>
          </a:p>
        </p:txBody>
      </p:sp>
      <p:sp>
        <p:nvSpPr>
          <p:cNvPr id="40" name="Text Placeholder 39"/>
          <p:cNvSpPr>
            <a:spLocks noGrp="1"/>
          </p:cNvSpPr>
          <p:nvPr>
            <p:ph type="body" sz="quarter" idx="13"/>
          </p:nvPr>
        </p:nvSpPr>
        <p:spPr/>
        <p:txBody>
          <a:bodyPr/>
          <a:lstStyle/>
          <a:p>
            <a:endParaRPr lang="en-US"/>
          </a:p>
        </p:txBody>
      </p:sp>
      <p:sp>
        <p:nvSpPr>
          <p:cNvPr id="42" name="Text Placeholder 41"/>
          <p:cNvSpPr>
            <a:spLocks noGrp="1"/>
          </p:cNvSpPr>
          <p:nvPr>
            <p:ph type="body" sz="quarter" idx="13"/>
          </p:nvPr>
        </p:nvSpPr>
        <p:spPr/>
        <p:txBody>
          <a:bodyPr/>
          <a:lstStyle/>
          <a:p>
            <a:endParaRPr lang="en-US"/>
          </a:p>
        </p:txBody>
      </p:sp>
      <p:sp>
        <p:nvSpPr>
          <p:cNvPr id="44" name="Text Placeholder 43"/>
          <p:cNvSpPr>
            <a:spLocks noGrp="1"/>
          </p:cNvSpPr>
          <p:nvPr>
            <p:ph type="body" sz="quarter" idx="13"/>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grpSp>
        <p:nvGrpSpPr>
          <p:cNvPr id="2" name="Group 1"/>
          <p:cNvGrpSpPr/>
          <p:nvPr/>
        </p:nvGrpSpPr>
        <p:grpSpPr>
          <a:xfrm>
            <a:off x="13167797" y="3700270"/>
            <a:ext cx="8652077" cy="8640000"/>
            <a:chOff x="13167797" y="3700270"/>
            <a:chExt cx="8652077" cy="8640000"/>
          </a:xfrm>
        </p:grpSpPr>
        <p:sp>
          <p:nvSpPr>
            <p:cNvPr id="134" name="Rechteck 19">
              <a:extLst/>
            </p:cNvPr>
            <p:cNvSpPr/>
            <p:nvPr/>
          </p:nvSpPr>
          <p:spPr>
            <a:xfrm>
              <a:off x="13174609" y="3700270"/>
              <a:ext cx="8645265" cy="8640000"/>
            </a:xfrm>
            <a:prstGeom prst="rect">
              <a:avLst/>
            </a:prstGeom>
            <a:solidFill>
              <a:srgbClr val="7FBF7F"/>
            </a:solid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5" name="Rechteck 20">
              <a:extLst/>
            </p:cNvPr>
            <p:cNvSpPr/>
            <p:nvPr/>
          </p:nvSpPr>
          <p:spPr>
            <a:xfrm>
              <a:off x="13174609" y="370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6" name="Rechteck 21">
              <a:extLst/>
            </p:cNvPr>
            <p:cNvSpPr/>
            <p:nvPr/>
          </p:nvSpPr>
          <p:spPr>
            <a:xfrm>
              <a:off x="15335925" y="370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7" name="Rechteck 22">
              <a:extLst/>
            </p:cNvPr>
            <p:cNvSpPr/>
            <p:nvPr/>
          </p:nvSpPr>
          <p:spPr>
            <a:xfrm>
              <a:off x="17497242" y="370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8" name="Rechteck 23">
              <a:extLst/>
            </p:cNvPr>
            <p:cNvSpPr/>
            <p:nvPr/>
          </p:nvSpPr>
          <p:spPr>
            <a:xfrm>
              <a:off x="19658558" y="370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9" name="Rechteck 24">
              <a:extLst/>
            </p:cNvPr>
            <p:cNvSpPr/>
            <p:nvPr/>
          </p:nvSpPr>
          <p:spPr>
            <a:xfrm>
              <a:off x="13174609" y="586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0" name="Rechteck 25">
              <a:extLst/>
            </p:cNvPr>
            <p:cNvSpPr/>
            <p:nvPr/>
          </p:nvSpPr>
          <p:spPr>
            <a:xfrm>
              <a:off x="15335925" y="586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1" name="Rechteck 26">
              <a:extLst/>
            </p:cNvPr>
            <p:cNvSpPr/>
            <p:nvPr/>
          </p:nvSpPr>
          <p:spPr>
            <a:xfrm>
              <a:off x="17497242" y="586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2" name="Rechteck 27">
              <a:extLst/>
            </p:cNvPr>
            <p:cNvSpPr/>
            <p:nvPr/>
          </p:nvSpPr>
          <p:spPr>
            <a:xfrm>
              <a:off x="19658558" y="586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3" name="Rechteck 28">
              <a:extLst/>
            </p:cNvPr>
            <p:cNvSpPr/>
            <p:nvPr/>
          </p:nvSpPr>
          <p:spPr>
            <a:xfrm>
              <a:off x="17497242" y="802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4" name="Rechteck 29">
              <a:extLst/>
            </p:cNvPr>
            <p:cNvSpPr/>
            <p:nvPr/>
          </p:nvSpPr>
          <p:spPr>
            <a:xfrm>
              <a:off x="19658558" y="802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5" name="Rechteck 30">
              <a:extLst/>
            </p:cNvPr>
            <p:cNvSpPr/>
            <p:nvPr/>
          </p:nvSpPr>
          <p:spPr>
            <a:xfrm>
              <a:off x="17497242" y="1018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6" name="Rechteck 31">
              <a:extLst/>
            </p:cNvPr>
            <p:cNvSpPr/>
            <p:nvPr/>
          </p:nvSpPr>
          <p:spPr>
            <a:xfrm>
              <a:off x="19658558" y="10180270"/>
              <a:ext cx="2161316" cy="216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1" name="TextBox 100"/>
            <p:cNvSpPr txBox="1"/>
            <p:nvPr/>
          </p:nvSpPr>
          <p:spPr>
            <a:xfrm>
              <a:off x="15335924" y="431347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7%</a:t>
              </a:r>
            </a:p>
          </p:txBody>
        </p:sp>
        <p:sp>
          <p:nvSpPr>
            <p:cNvPr id="102" name="TextBox 101"/>
            <p:cNvSpPr txBox="1"/>
            <p:nvPr/>
          </p:nvSpPr>
          <p:spPr>
            <a:xfrm>
              <a:off x="17497241" y="431347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a:t>
              </a:r>
            </a:p>
          </p:txBody>
        </p:sp>
        <p:sp>
          <p:nvSpPr>
            <p:cNvPr id="108" name="TextBox 107"/>
            <p:cNvSpPr txBox="1"/>
            <p:nvPr/>
          </p:nvSpPr>
          <p:spPr>
            <a:xfrm>
              <a:off x="19658557" y="431347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5400" dirty="0"/>
                <a:t>2</a:t>
              </a:r>
              <a:r>
                <a:rPr kumimoji="0" lang="en-US" sz="5400" b="0" i="0" u="none" strike="noStrike" cap="none" spc="0" normalizeH="0" baseline="0" dirty="0">
                  <a:ln>
                    <a:noFill/>
                  </a:ln>
                  <a:solidFill>
                    <a:srgbClr val="393328"/>
                  </a:solidFill>
                  <a:effectLst/>
                  <a:uFillTx/>
                  <a:latin typeface="+mj-lt"/>
                  <a:ea typeface="+mj-ea"/>
                  <a:cs typeface="+mj-cs"/>
                  <a:sym typeface="Helvetica Neue Light"/>
                </a:rPr>
                <a:t>%</a:t>
              </a:r>
            </a:p>
          </p:txBody>
        </p:sp>
        <p:sp>
          <p:nvSpPr>
            <p:cNvPr id="109" name="TextBox 108"/>
            <p:cNvSpPr txBox="1"/>
            <p:nvPr/>
          </p:nvSpPr>
          <p:spPr>
            <a:xfrm>
              <a:off x="13174608" y="6454948"/>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8%</a:t>
              </a:r>
            </a:p>
          </p:txBody>
        </p:sp>
        <p:sp>
          <p:nvSpPr>
            <p:cNvPr id="123" name="TextBox 122"/>
            <p:cNvSpPr txBox="1"/>
            <p:nvPr/>
          </p:nvSpPr>
          <p:spPr>
            <a:xfrm>
              <a:off x="15335924" y="6454948"/>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4%</a:t>
              </a:r>
            </a:p>
          </p:txBody>
        </p:sp>
        <p:sp>
          <p:nvSpPr>
            <p:cNvPr id="125" name="TextBox 124"/>
            <p:cNvSpPr txBox="1"/>
            <p:nvPr/>
          </p:nvSpPr>
          <p:spPr>
            <a:xfrm>
              <a:off x="19658557" y="6454948"/>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2%</a:t>
              </a:r>
            </a:p>
          </p:txBody>
        </p:sp>
        <p:sp>
          <p:nvSpPr>
            <p:cNvPr id="129" name="TextBox 128"/>
            <p:cNvSpPr txBox="1"/>
            <p:nvPr/>
          </p:nvSpPr>
          <p:spPr>
            <a:xfrm>
              <a:off x="19658557" y="8654516"/>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5%</a:t>
              </a:r>
            </a:p>
          </p:txBody>
        </p:sp>
        <p:sp>
          <p:nvSpPr>
            <p:cNvPr id="130" name="TextBox 129"/>
            <p:cNvSpPr txBox="1"/>
            <p:nvPr/>
          </p:nvSpPr>
          <p:spPr>
            <a:xfrm>
              <a:off x="13167797" y="9412902"/>
              <a:ext cx="4314205"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393328"/>
                  </a:solidFill>
                  <a:effectLst/>
                  <a:uFillTx/>
                  <a:latin typeface="+mj-lt"/>
                  <a:ea typeface="+mj-ea"/>
                  <a:cs typeface="+mj-cs"/>
                  <a:sym typeface="Helvetica Neue Light"/>
                </a:rPr>
                <a:t>7%</a:t>
              </a:r>
            </a:p>
          </p:txBody>
        </p:sp>
        <p:sp>
          <p:nvSpPr>
            <p:cNvPr id="132" name="TextBox 131"/>
            <p:cNvSpPr txBox="1"/>
            <p:nvPr/>
          </p:nvSpPr>
          <p:spPr>
            <a:xfrm>
              <a:off x="17497241" y="1079598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5%</a:t>
              </a:r>
            </a:p>
          </p:txBody>
        </p:sp>
        <p:sp>
          <p:nvSpPr>
            <p:cNvPr id="133" name="TextBox 132"/>
            <p:cNvSpPr txBox="1"/>
            <p:nvPr/>
          </p:nvSpPr>
          <p:spPr>
            <a:xfrm>
              <a:off x="19658557" y="10795987"/>
              <a:ext cx="21613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393328"/>
                  </a:solidFill>
                  <a:effectLst/>
                  <a:uFillTx/>
                  <a:latin typeface="+mj-lt"/>
                  <a:ea typeface="+mj-ea"/>
                  <a:cs typeface="+mj-cs"/>
                  <a:sym typeface="Helvetica Neue Light"/>
                </a:rPr>
                <a:t>6%</a:t>
              </a:r>
            </a:p>
          </p:txBody>
        </p:sp>
        <p:sp>
          <p:nvSpPr>
            <p:cNvPr id="155" name="Rechteck 58">
              <a:extLst/>
            </p:cNvPr>
            <p:cNvSpPr/>
            <p:nvPr/>
          </p:nvSpPr>
          <p:spPr>
            <a:xfrm>
              <a:off x="13174609" y="3700270"/>
              <a:ext cx="1080658" cy="108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6" name="Rechteck 59">
              <a:extLst/>
            </p:cNvPr>
            <p:cNvSpPr/>
            <p:nvPr/>
          </p:nvSpPr>
          <p:spPr>
            <a:xfrm>
              <a:off x="14255267" y="3700270"/>
              <a:ext cx="1080658" cy="108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7" name="Rechteck 60">
              <a:extLst/>
            </p:cNvPr>
            <p:cNvSpPr/>
            <p:nvPr/>
          </p:nvSpPr>
          <p:spPr>
            <a:xfrm>
              <a:off x="13174609" y="4780270"/>
              <a:ext cx="1080658" cy="108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8" name="Rechteck 61">
              <a:extLst/>
            </p:cNvPr>
            <p:cNvSpPr/>
            <p:nvPr/>
          </p:nvSpPr>
          <p:spPr>
            <a:xfrm>
              <a:off x="14255267" y="4780270"/>
              <a:ext cx="1080658" cy="108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0" name="TextBox 99"/>
            <p:cNvSpPr txBox="1"/>
            <p:nvPr/>
          </p:nvSpPr>
          <p:spPr>
            <a:xfrm>
              <a:off x="13174608" y="3799903"/>
              <a:ext cx="108065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393328"/>
                  </a:solidFill>
                  <a:effectLst/>
                  <a:uFillTx/>
                  <a:latin typeface="+mj-lt"/>
                  <a:ea typeface="+mj-ea"/>
                  <a:cs typeface="+mj-cs"/>
                  <a:sym typeface="Helvetica Neue Light"/>
                </a:rPr>
                <a:t>3%</a:t>
              </a:r>
            </a:p>
          </p:txBody>
        </p:sp>
        <p:sp>
          <p:nvSpPr>
            <p:cNvPr id="159" name="TextBox 158"/>
            <p:cNvSpPr txBox="1"/>
            <p:nvPr/>
          </p:nvSpPr>
          <p:spPr>
            <a:xfrm>
              <a:off x="14233212" y="3799903"/>
              <a:ext cx="108065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393328"/>
                  </a:solidFill>
                  <a:effectLst/>
                  <a:uFillTx/>
                  <a:latin typeface="+mj-lt"/>
                  <a:ea typeface="+mj-ea"/>
                  <a:cs typeface="+mj-cs"/>
                  <a:sym typeface="Helvetica Neue Light"/>
                </a:rPr>
                <a:t>3%</a:t>
              </a:r>
            </a:p>
          </p:txBody>
        </p:sp>
        <p:sp>
          <p:nvSpPr>
            <p:cNvPr id="160" name="TextBox 159"/>
            <p:cNvSpPr txBox="1"/>
            <p:nvPr/>
          </p:nvSpPr>
          <p:spPr>
            <a:xfrm>
              <a:off x="13189848" y="4898645"/>
              <a:ext cx="108065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393328"/>
                  </a:solidFill>
                  <a:effectLst/>
                  <a:uFillTx/>
                  <a:latin typeface="+mj-lt"/>
                  <a:ea typeface="+mj-ea"/>
                  <a:cs typeface="+mj-cs"/>
                  <a:sym typeface="Helvetica Neue Light"/>
                </a:rPr>
                <a:t>3%</a:t>
              </a:r>
            </a:p>
          </p:txBody>
        </p:sp>
        <p:sp>
          <p:nvSpPr>
            <p:cNvPr id="161" name="TextBox 160"/>
            <p:cNvSpPr txBox="1"/>
            <p:nvPr/>
          </p:nvSpPr>
          <p:spPr>
            <a:xfrm>
              <a:off x="14248452" y="4898645"/>
              <a:ext cx="108065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393328"/>
                  </a:solidFill>
                  <a:effectLst/>
                  <a:uFillTx/>
                  <a:latin typeface="+mj-lt"/>
                  <a:ea typeface="+mj-ea"/>
                  <a:cs typeface="+mj-cs"/>
                  <a:sym typeface="Helvetica Neue Light"/>
                </a:rPr>
                <a:t>3%</a:t>
              </a:r>
            </a:p>
          </p:txBody>
        </p:sp>
        <p:sp>
          <p:nvSpPr>
            <p:cNvPr id="162" name="Rechteck 58">
              <a:extLst/>
            </p:cNvPr>
            <p:cNvSpPr/>
            <p:nvPr/>
          </p:nvSpPr>
          <p:spPr>
            <a:xfrm>
              <a:off x="17488814" y="5861740"/>
              <a:ext cx="1080658" cy="108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63" name="Rechteck 59">
              <a:extLst/>
            </p:cNvPr>
            <p:cNvSpPr/>
            <p:nvPr/>
          </p:nvSpPr>
          <p:spPr>
            <a:xfrm>
              <a:off x="18569472" y="5861740"/>
              <a:ext cx="1080658" cy="108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64" name="Rechteck 60">
              <a:extLst/>
            </p:cNvPr>
            <p:cNvSpPr/>
            <p:nvPr/>
          </p:nvSpPr>
          <p:spPr>
            <a:xfrm>
              <a:off x="17488814" y="6941740"/>
              <a:ext cx="1080658" cy="108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65" name="Rechteck 61">
              <a:extLst/>
            </p:cNvPr>
            <p:cNvSpPr/>
            <p:nvPr/>
          </p:nvSpPr>
          <p:spPr>
            <a:xfrm>
              <a:off x="18569472" y="6941740"/>
              <a:ext cx="1080658" cy="108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66" name="TextBox 165"/>
            <p:cNvSpPr txBox="1"/>
            <p:nvPr/>
          </p:nvSpPr>
          <p:spPr>
            <a:xfrm>
              <a:off x="17488813" y="5961373"/>
              <a:ext cx="108065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393328"/>
                  </a:solidFill>
                  <a:effectLst/>
                  <a:uFillTx/>
                  <a:latin typeface="+mj-lt"/>
                  <a:ea typeface="+mj-ea"/>
                  <a:cs typeface="+mj-cs"/>
                  <a:sym typeface="Helvetica Neue Light"/>
                </a:rPr>
                <a:t>5%</a:t>
              </a:r>
            </a:p>
          </p:txBody>
        </p:sp>
        <p:sp>
          <p:nvSpPr>
            <p:cNvPr id="167" name="TextBox 166"/>
            <p:cNvSpPr txBox="1"/>
            <p:nvPr/>
          </p:nvSpPr>
          <p:spPr>
            <a:xfrm>
              <a:off x="18547417" y="5961373"/>
              <a:ext cx="108065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393328"/>
                  </a:solidFill>
                  <a:effectLst/>
                  <a:uFillTx/>
                  <a:latin typeface="+mj-lt"/>
                  <a:ea typeface="+mj-ea"/>
                  <a:cs typeface="+mj-cs"/>
                  <a:sym typeface="Helvetica Neue Light"/>
                </a:rPr>
                <a:t>5%</a:t>
              </a:r>
            </a:p>
          </p:txBody>
        </p:sp>
        <p:sp>
          <p:nvSpPr>
            <p:cNvPr id="168" name="TextBox 167"/>
            <p:cNvSpPr txBox="1"/>
            <p:nvPr/>
          </p:nvSpPr>
          <p:spPr>
            <a:xfrm>
              <a:off x="17504053" y="7060115"/>
              <a:ext cx="108065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393328"/>
                  </a:solidFill>
                  <a:effectLst/>
                  <a:uFillTx/>
                  <a:latin typeface="+mj-lt"/>
                  <a:ea typeface="+mj-ea"/>
                  <a:cs typeface="+mj-cs"/>
                  <a:sym typeface="Helvetica Neue Light"/>
                </a:rPr>
                <a:t>5%</a:t>
              </a:r>
            </a:p>
          </p:txBody>
        </p:sp>
        <p:sp>
          <p:nvSpPr>
            <p:cNvPr id="185" name="TextBox 184"/>
            <p:cNvSpPr txBox="1"/>
            <p:nvPr/>
          </p:nvSpPr>
          <p:spPr>
            <a:xfrm>
              <a:off x="18562657" y="7060115"/>
              <a:ext cx="108065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393328"/>
                  </a:solidFill>
                  <a:effectLst/>
                  <a:uFillTx/>
                  <a:latin typeface="+mj-lt"/>
                  <a:ea typeface="+mj-ea"/>
                  <a:cs typeface="+mj-cs"/>
                  <a:sym typeface="Helvetica Neue Light"/>
                </a:rPr>
                <a:t>5%</a:t>
              </a:r>
            </a:p>
          </p:txBody>
        </p:sp>
        <p:sp>
          <p:nvSpPr>
            <p:cNvPr id="186" name="Rechteck 58">
              <a:extLst/>
            </p:cNvPr>
            <p:cNvSpPr/>
            <p:nvPr/>
          </p:nvSpPr>
          <p:spPr>
            <a:xfrm>
              <a:off x="17504054" y="8008943"/>
              <a:ext cx="1080658" cy="108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87" name="Rechteck 59">
              <a:extLst/>
            </p:cNvPr>
            <p:cNvSpPr/>
            <p:nvPr/>
          </p:nvSpPr>
          <p:spPr>
            <a:xfrm>
              <a:off x="18584712" y="8008943"/>
              <a:ext cx="1080658" cy="108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88" name="Rechteck 60">
              <a:extLst/>
            </p:cNvPr>
            <p:cNvSpPr/>
            <p:nvPr/>
          </p:nvSpPr>
          <p:spPr>
            <a:xfrm>
              <a:off x="17504054" y="9088943"/>
              <a:ext cx="1080658" cy="108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89" name="Rechteck 61">
              <a:extLst/>
            </p:cNvPr>
            <p:cNvSpPr/>
            <p:nvPr/>
          </p:nvSpPr>
          <p:spPr>
            <a:xfrm>
              <a:off x="18584712" y="9088943"/>
              <a:ext cx="1080658" cy="1080000"/>
            </a:xfrm>
            <a:prstGeom prst="rect">
              <a:avLst/>
            </a:prstGeom>
            <a:solidFill>
              <a:srgbClr val="7FBF7F"/>
            </a:solid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90" name="TextBox 189"/>
            <p:cNvSpPr txBox="1"/>
            <p:nvPr/>
          </p:nvSpPr>
          <p:spPr>
            <a:xfrm>
              <a:off x="17504053" y="8108576"/>
              <a:ext cx="108065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393328"/>
                  </a:solidFill>
                  <a:effectLst/>
                  <a:uFillTx/>
                  <a:latin typeface="+mj-lt"/>
                  <a:ea typeface="+mj-ea"/>
                  <a:cs typeface="+mj-cs"/>
                  <a:sym typeface="Helvetica Neue Light"/>
                </a:rPr>
                <a:t>4%</a:t>
              </a:r>
            </a:p>
          </p:txBody>
        </p:sp>
        <p:sp>
          <p:nvSpPr>
            <p:cNvPr id="191" name="TextBox 190"/>
            <p:cNvSpPr txBox="1"/>
            <p:nvPr/>
          </p:nvSpPr>
          <p:spPr>
            <a:xfrm>
              <a:off x="18562657" y="8108576"/>
              <a:ext cx="108065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393328"/>
                  </a:solidFill>
                  <a:effectLst/>
                  <a:uFillTx/>
                  <a:latin typeface="+mj-lt"/>
                  <a:ea typeface="+mj-ea"/>
                  <a:cs typeface="+mj-cs"/>
                  <a:sym typeface="Helvetica Neue Light"/>
                </a:rPr>
                <a:t>4%</a:t>
              </a:r>
            </a:p>
          </p:txBody>
        </p:sp>
        <p:sp>
          <p:nvSpPr>
            <p:cNvPr id="192" name="TextBox 191"/>
            <p:cNvSpPr txBox="1"/>
            <p:nvPr/>
          </p:nvSpPr>
          <p:spPr>
            <a:xfrm>
              <a:off x="17519293" y="9207318"/>
              <a:ext cx="108065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393328"/>
                  </a:solidFill>
                  <a:effectLst/>
                  <a:uFillTx/>
                  <a:latin typeface="+mj-lt"/>
                  <a:ea typeface="+mj-ea"/>
                  <a:cs typeface="+mj-cs"/>
                  <a:sym typeface="Helvetica Neue Light"/>
                </a:rPr>
                <a:t>4%</a:t>
              </a:r>
            </a:p>
          </p:txBody>
        </p:sp>
        <p:sp>
          <p:nvSpPr>
            <p:cNvPr id="193" name="TextBox 192"/>
            <p:cNvSpPr txBox="1"/>
            <p:nvPr/>
          </p:nvSpPr>
          <p:spPr>
            <a:xfrm>
              <a:off x="18577897" y="9207318"/>
              <a:ext cx="108065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393328"/>
                  </a:solidFill>
                  <a:effectLst/>
                  <a:uFillTx/>
                  <a:latin typeface="+mj-lt"/>
                  <a:ea typeface="+mj-ea"/>
                  <a:cs typeface="+mj-cs"/>
                  <a:sym typeface="Helvetica Neue Light"/>
                </a:rPr>
                <a:t>4%</a:t>
              </a:r>
            </a:p>
          </p:txBody>
        </p:sp>
      </p:grpSp>
      <p:sp>
        <p:nvSpPr>
          <p:cNvPr id="3" name="Rectangle 2"/>
          <p:cNvSpPr/>
          <p:nvPr/>
        </p:nvSpPr>
        <p:spPr>
          <a:xfrm>
            <a:off x="2275964" y="3677750"/>
            <a:ext cx="2161317" cy="2160000"/>
          </a:xfrm>
          <a:prstGeom prst="rect">
            <a:avLst/>
          </a:prstGeom>
          <a:solidFill>
            <a:srgbClr val="FC9B88">
              <a:alpha val="20000"/>
            </a:srgbClr>
          </a:solidFill>
          <a:ln w="127000" cap="rnd">
            <a:solidFill>
              <a:schemeClr val="accent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94" name="Rectangle 193"/>
          <p:cNvSpPr/>
          <p:nvPr/>
        </p:nvSpPr>
        <p:spPr>
          <a:xfrm>
            <a:off x="6581742" y="5837750"/>
            <a:ext cx="2161317" cy="2160000"/>
          </a:xfrm>
          <a:prstGeom prst="rect">
            <a:avLst/>
          </a:prstGeom>
          <a:solidFill>
            <a:srgbClr val="FC9B88">
              <a:alpha val="20000"/>
            </a:srgbClr>
          </a:solidFill>
          <a:ln w="127000" cap="rnd">
            <a:solidFill>
              <a:schemeClr val="accent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95" name="Rectangle 194"/>
          <p:cNvSpPr/>
          <p:nvPr/>
        </p:nvSpPr>
        <p:spPr>
          <a:xfrm>
            <a:off x="6581741" y="7998958"/>
            <a:ext cx="2161317" cy="2160000"/>
          </a:xfrm>
          <a:prstGeom prst="rect">
            <a:avLst/>
          </a:prstGeom>
          <a:solidFill>
            <a:srgbClr val="FC9B88">
              <a:alpha val="20000"/>
            </a:srgbClr>
          </a:solidFill>
          <a:ln w="127000" cap="rnd">
            <a:solidFill>
              <a:schemeClr val="accent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96" name="Rectangle 195"/>
          <p:cNvSpPr/>
          <p:nvPr/>
        </p:nvSpPr>
        <p:spPr>
          <a:xfrm>
            <a:off x="2259107" y="7997750"/>
            <a:ext cx="4314205" cy="4320000"/>
          </a:xfrm>
          <a:prstGeom prst="rect">
            <a:avLst/>
          </a:prstGeom>
          <a:solidFill>
            <a:schemeClr val="accent1">
              <a:lumMod val="20000"/>
              <a:lumOff val="80000"/>
              <a:alpha val="20000"/>
            </a:schemeClr>
          </a:solidFill>
          <a:ln w="127000" cap="rnd">
            <a:solidFill>
              <a:schemeClr val="accent1"/>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7" name="Text Placeholder 6"/>
          <p:cNvSpPr>
            <a:spLocks noGrp="1"/>
          </p:cNvSpPr>
          <p:nvPr>
            <p:ph type="body" sz="quarter" idx="13"/>
          </p:nvPr>
        </p:nvSpPr>
        <p:spPr/>
        <p:txBody>
          <a:bodyPr/>
          <a:lstStyle/>
          <a:p>
            <a:endParaRPr lang="en-US"/>
          </a:p>
        </p:txBody>
      </p:sp>
      <p:sp>
        <p:nvSpPr>
          <p:cNvPr id="197" name="Text Placeholder 4"/>
          <p:cNvSpPr>
            <a:spLocks noGrp="1"/>
          </p:cNvSpPr>
          <p:nvPr>
            <p:ph type="body" sz="quarter" idx="13"/>
          </p:nvPr>
        </p:nvSpPr>
        <p:spPr>
          <a:xfrm>
            <a:off x="2275964" y="2149319"/>
            <a:ext cx="20019025" cy="1160271"/>
          </a:xfrm>
        </p:spPr>
        <p:txBody>
          <a:bodyPr/>
          <a:lstStyle/>
          <a:p>
            <a:r>
              <a:rPr lang="en-US" sz="6600" dirty="0"/>
              <a:t>Iteration 2 Refinement: Subdivide until energy &lt;10% </a:t>
            </a:r>
          </a:p>
        </p:txBody>
      </p:sp>
      <p:sp>
        <p:nvSpPr>
          <p:cNvPr id="4" name="Slide Number Placeholder 3">
            <a:extLst>
              <a:ext uri="{FF2B5EF4-FFF2-40B4-BE49-F238E27FC236}">
                <a16:creationId xmlns:a16="http://schemas.microsoft.com/office/drawing/2014/main" id="{FBB8E4E6-F9BF-4074-85DA-27F8015AC22C}"/>
              </a:ext>
            </a:extLst>
          </p:cNvPr>
          <p:cNvSpPr>
            <a:spLocks noGrp="1"/>
          </p:cNvSpPr>
          <p:nvPr>
            <p:ph type="sldNum" sz="quarter" idx="2"/>
          </p:nvPr>
        </p:nvSpPr>
        <p:spPr/>
        <p:txBody>
          <a:bodyPr/>
          <a:lstStyle/>
          <a:p>
            <a:fld id="{86CB4B4D-7CA3-9044-876B-883B54F8677D}" type="slidenum">
              <a:rPr lang="en-US" smtClean="0"/>
              <a:t>33</a:t>
            </a:fld>
            <a:endParaRPr lang="en-US"/>
          </a:p>
        </p:txBody>
      </p:sp>
    </p:spTree>
    <p:extLst>
      <p:ext uri="{BB962C8B-B14F-4D97-AF65-F5344CB8AC3E}">
        <p14:creationId xmlns:p14="http://schemas.microsoft.com/office/powerpoint/2010/main" val="674485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P spid="3" grpId="0" animBg="1"/>
      <p:bldP spid="194" grpId="0" animBg="1"/>
      <p:bldP spid="195" grpId="0" animBg="1"/>
      <p:bldP spid="19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uppieren 51">
            <a:extLst>
              <a:ext uri="{FF2B5EF4-FFF2-40B4-BE49-F238E27FC236}">
                <a16:creationId xmlns:a16="http://schemas.microsoft.com/office/drawing/2014/main" id="{C15C6E2F-492D-48C5-AE3A-56D0C07C72CB}"/>
              </a:ext>
            </a:extLst>
          </p:cNvPr>
          <p:cNvGrpSpPr/>
          <p:nvPr/>
        </p:nvGrpSpPr>
        <p:grpSpPr>
          <a:xfrm>
            <a:off x="-537739" y="2327813"/>
            <a:ext cx="8250215" cy="7976634"/>
            <a:chOff x="-562745" y="7824317"/>
            <a:chExt cx="8250215" cy="7976634"/>
          </a:xfrm>
        </p:grpSpPr>
        <p:sp>
          <p:nvSpPr>
            <p:cNvPr id="53" name="Rechteck 52">
              <a:extLst>
                <a:ext uri="{FF2B5EF4-FFF2-40B4-BE49-F238E27FC236}">
                  <a16:creationId xmlns:a16="http://schemas.microsoft.com/office/drawing/2014/main" id="{CF110B0D-0BFE-4A4D-8015-0C9B142009F2}"/>
                </a:ext>
              </a:extLst>
            </p:cNvPr>
            <p:cNvSpPr/>
            <p:nvPr/>
          </p:nvSpPr>
          <p:spPr>
            <a:xfrm>
              <a:off x="828559" y="8461819"/>
              <a:ext cx="6858911" cy="446970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54" name="Grafik 53">
              <a:extLst>
                <a:ext uri="{FF2B5EF4-FFF2-40B4-BE49-F238E27FC236}">
                  <a16:creationId xmlns:a16="http://schemas.microsoft.com/office/drawing/2014/main" id="{A1C20097-B5E9-4BF8-9782-EBBCE5963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2700">
              <a:off x="-562745" y="7824317"/>
              <a:ext cx="7976634" cy="7976634"/>
            </a:xfrm>
            <a:prstGeom prst="rect">
              <a:avLst/>
            </a:prstGeom>
          </p:spPr>
        </p:pic>
        <p:sp>
          <p:nvSpPr>
            <p:cNvPr id="55" name="Rechteck 54">
              <a:extLst>
                <a:ext uri="{FF2B5EF4-FFF2-40B4-BE49-F238E27FC236}">
                  <a16:creationId xmlns:a16="http://schemas.microsoft.com/office/drawing/2014/main" id="{834DB0F0-2FCD-4FEC-9BFF-004B78D193F5}"/>
                </a:ext>
              </a:extLst>
            </p:cNvPr>
            <p:cNvSpPr/>
            <p:nvPr/>
          </p:nvSpPr>
          <p:spPr>
            <a:xfrm>
              <a:off x="1359622" y="11590154"/>
              <a:ext cx="5853591" cy="1194188"/>
            </a:xfrm>
            <a:prstGeom prst="rect">
              <a:avLst/>
            </a:prstGeom>
            <a:gradFill>
              <a:gsLst>
                <a:gs pos="0">
                  <a:schemeClr val="tx2"/>
                </a:gs>
                <a:gs pos="100000">
                  <a:schemeClr val="bg1"/>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56" name="Textplatzhalter 3">
                  <a:extLst>
                    <a:ext uri="{FF2B5EF4-FFF2-40B4-BE49-F238E27FC236}">
                      <a16:creationId xmlns:a16="http://schemas.microsoft.com/office/drawing/2014/main" id="{F20887F3-085D-4730-BE54-98AC5A215A5C}"/>
                    </a:ext>
                  </a:extLst>
                </p:cNvPr>
                <p:cNvSpPr txBox="1">
                  <a:spLocks/>
                </p:cNvSpPr>
                <p:nvPr/>
              </p:nvSpPr>
              <p:spPr>
                <a:xfrm>
                  <a:off x="2276593" y="8250247"/>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a:solidFill>
                            <a:schemeClr val="accent2"/>
                          </a:solidFill>
                          <a:latin typeface="Cambria Math" panose="02040503050406030204" pitchFamily="18" charset="0"/>
                        </a:rPr>
                        <m:t>𝐿</m:t>
                      </m:r>
                      <m:d>
                        <m:dPr>
                          <m:ctrlPr>
                            <a:rPr lang="de-CH" sz="6000" i="1">
                              <a:solidFill>
                                <a:schemeClr val="accent2"/>
                              </a:solidFill>
                              <a:latin typeface="Cambria Math" panose="02040503050406030204" pitchFamily="18" charset="0"/>
                            </a:rPr>
                          </m:ctrlPr>
                        </m:dPr>
                        <m:e>
                          <m:r>
                            <a:rPr lang="de-CH" sz="6000" i="1">
                              <a:solidFill>
                                <a:schemeClr val="accent2"/>
                              </a:solidFill>
                              <a:latin typeface="Cambria Math" panose="02040503050406030204" pitchFamily="18" charset="0"/>
                            </a:rPr>
                            <m:t>𝑥</m:t>
                          </m:r>
                          <m:r>
                            <a:rPr lang="de-CH" sz="6000" i="1">
                              <a:solidFill>
                                <a:schemeClr val="accent2"/>
                              </a:solidFill>
                              <a:latin typeface="Cambria Math" panose="02040503050406030204" pitchFamily="18" charset="0"/>
                            </a:rPr>
                            <m:t>,</m:t>
                          </m:r>
                          <m:sSub>
                            <m:sSubPr>
                              <m:ctrlPr>
                                <a:rPr lang="de-CH" sz="6000" i="1">
                                  <a:solidFill>
                                    <a:schemeClr val="accent2"/>
                                  </a:solidFill>
                                  <a:latin typeface="Cambria Math" panose="02040503050406030204" pitchFamily="18" charset="0"/>
                                  <a:ea typeface="Cambria Math" panose="02040503050406030204" pitchFamily="18" charset="0"/>
                                </a:rPr>
                              </m:ctrlPr>
                            </m:sSubPr>
                            <m:e>
                              <m:r>
                                <a:rPr lang="de-CH" sz="6000" i="1">
                                  <a:solidFill>
                                    <a:schemeClr val="accent2"/>
                                  </a:solidFill>
                                  <a:latin typeface="Cambria Math" panose="02040503050406030204" pitchFamily="18" charset="0"/>
                                  <a:ea typeface="Cambria Math" panose="02040503050406030204" pitchFamily="18" charset="0"/>
                                </a:rPr>
                                <m:t>𝜔</m:t>
                              </m:r>
                            </m:e>
                            <m:sub>
                              <m:r>
                                <a:rPr lang="de-CH" sz="6000" i="1">
                                  <a:solidFill>
                                    <a:schemeClr val="accent2"/>
                                  </a:solidFill>
                                  <a:latin typeface="Cambria Math" panose="02040503050406030204" pitchFamily="18" charset="0"/>
                                  <a:ea typeface="Cambria Math" panose="02040503050406030204" pitchFamily="18" charset="0"/>
                                </a:rPr>
                                <m:t>𝑖</m:t>
                              </m:r>
                            </m:sub>
                          </m:sSub>
                        </m:e>
                      </m:d>
                    </m:oMath>
                  </a14:m>
                  <a:endParaRPr lang="en-US" sz="6000" dirty="0"/>
                </a:p>
              </p:txBody>
            </p:sp>
          </mc:Choice>
          <mc:Fallback xmlns="">
            <p:sp>
              <p:nvSpPr>
                <p:cNvPr id="56" name="Textplatzhalter 3">
                  <a:extLst>
                    <a:ext uri="{FF2B5EF4-FFF2-40B4-BE49-F238E27FC236}">
                      <a16:creationId xmlns:a16="http://schemas.microsoft.com/office/drawing/2014/main" id="{F20887F3-085D-4730-BE54-98AC5A215A5C}"/>
                    </a:ext>
                  </a:extLst>
                </p:cNvPr>
                <p:cNvSpPr txBox="1">
                  <a:spLocks noRot="1" noChangeAspect="1" noMove="1" noResize="1" noEditPoints="1" noAdjustHandles="1" noChangeArrowheads="1" noChangeShapeType="1" noTextEdit="1"/>
                </p:cNvSpPr>
                <p:nvPr/>
              </p:nvSpPr>
              <p:spPr>
                <a:xfrm>
                  <a:off x="2276593" y="8250247"/>
                  <a:ext cx="2879583" cy="1659054"/>
                </a:xfrm>
                <a:prstGeom prst="rect">
                  <a:avLst/>
                </a:prstGeom>
                <a:blipFill>
                  <a:blip r:embed="rId5"/>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57" name="Textplatzhalter 1">
              <a:extLst>
                <a:ext uri="{FF2B5EF4-FFF2-40B4-BE49-F238E27FC236}">
                  <a16:creationId xmlns:a16="http://schemas.microsoft.com/office/drawing/2014/main" id="{F506A03F-55E6-426F-AD79-7D528B14F311}"/>
                </a:ext>
              </a:extLst>
            </p:cNvPr>
            <p:cNvSpPr txBox="1">
              <a:spLocks/>
            </p:cNvSpPr>
            <p:nvPr/>
          </p:nvSpPr>
          <p:spPr>
            <a:xfrm>
              <a:off x="2802215" y="9418695"/>
              <a:ext cx="1981476" cy="75362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marL="0" marR="0" indent="0" algn="l" defTabSz="82550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r>
                <a:rPr lang="en-US" sz="4000" dirty="0">
                  <a:solidFill>
                    <a:schemeClr val="accent2"/>
                  </a:solidFill>
                </a:rPr>
                <a:t>Incident</a:t>
              </a:r>
              <a:endParaRPr lang="en-US" sz="5400" dirty="0">
                <a:solidFill>
                  <a:schemeClr val="accent2"/>
                </a:solidFill>
              </a:endParaRPr>
            </a:p>
          </p:txBody>
        </p:sp>
        <p:cxnSp>
          <p:nvCxnSpPr>
            <p:cNvPr id="58" name="Gerade Verbindung mit Pfeil 57">
              <a:extLst>
                <a:ext uri="{FF2B5EF4-FFF2-40B4-BE49-F238E27FC236}">
                  <a16:creationId xmlns:a16="http://schemas.microsoft.com/office/drawing/2014/main" id="{75C93A35-D356-4029-9716-7C2371F5D96A}"/>
                </a:ext>
              </a:extLst>
            </p:cNvPr>
            <p:cNvCxnSpPr>
              <a:cxnSpLocks/>
            </p:cNvCxnSpPr>
            <p:nvPr/>
          </p:nvCxnSpPr>
          <p:spPr>
            <a:xfrm>
              <a:off x="3502036" y="11590154"/>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59" name="Textplatzhalter 3">
                  <a:extLst>
                    <a:ext uri="{FF2B5EF4-FFF2-40B4-BE49-F238E27FC236}">
                      <a16:creationId xmlns:a16="http://schemas.microsoft.com/office/drawing/2014/main" id="{52F8E026-A35C-4126-8A78-B2FBEB87B89D}"/>
                    </a:ext>
                  </a:extLst>
                </p:cNvPr>
                <p:cNvSpPr txBox="1">
                  <a:spLocks/>
                </p:cNvSpPr>
                <p:nvPr/>
              </p:nvSpPr>
              <p:spPr>
                <a:xfrm>
                  <a:off x="3103172" y="11295477"/>
                  <a:ext cx="621402" cy="118108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59" name="Textplatzhalter 3">
                  <a:extLst>
                    <a:ext uri="{FF2B5EF4-FFF2-40B4-BE49-F238E27FC236}">
                      <a16:creationId xmlns:a16="http://schemas.microsoft.com/office/drawing/2014/main" id="{52F8E026-A35C-4126-8A78-B2FBEB87B89D}"/>
                    </a:ext>
                  </a:extLst>
                </p:cNvPr>
                <p:cNvSpPr txBox="1">
                  <a:spLocks noRot="1" noChangeAspect="1" noMove="1" noResize="1" noEditPoints="1" noAdjustHandles="1" noChangeArrowheads="1" noChangeShapeType="1" noTextEdit="1"/>
                </p:cNvSpPr>
                <p:nvPr/>
              </p:nvSpPr>
              <p:spPr>
                <a:xfrm>
                  <a:off x="3103172" y="11295477"/>
                  <a:ext cx="621402" cy="1181084"/>
                </a:xfrm>
                <a:prstGeom prst="rect">
                  <a:avLst/>
                </a:prstGeom>
                <a:blipFill>
                  <a:blip r:embed="rId6"/>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60" name="Rechteck: abgerundete Ecken 59">
              <a:extLst>
                <a:ext uri="{FF2B5EF4-FFF2-40B4-BE49-F238E27FC236}">
                  <a16:creationId xmlns:a16="http://schemas.microsoft.com/office/drawing/2014/main" id="{680CC54C-1D14-426F-BAB4-7E6FC9CD8773}"/>
                </a:ext>
              </a:extLst>
            </p:cNvPr>
            <p:cNvSpPr/>
            <p:nvPr/>
          </p:nvSpPr>
          <p:spPr>
            <a:xfrm>
              <a:off x="1359622" y="8469164"/>
              <a:ext cx="5853591" cy="4315177"/>
            </a:xfrm>
            <a:prstGeom prst="roundRect">
              <a:avLst>
                <a:gd name="adj" fmla="val 0"/>
              </a:avLst>
            </a:prstGeom>
            <a:noFill/>
            <a:ln w="136525" cap="flat">
              <a:solidFill>
                <a:srgbClr val="4D79F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4" name="Gruppieren 3">
            <a:extLst>
              <a:ext uri="{FF2B5EF4-FFF2-40B4-BE49-F238E27FC236}">
                <a16:creationId xmlns:a16="http://schemas.microsoft.com/office/drawing/2014/main" id="{0B62B236-EB44-4F03-8495-AB47A0F0E172}"/>
              </a:ext>
            </a:extLst>
          </p:cNvPr>
          <p:cNvGrpSpPr/>
          <p:nvPr/>
        </p:nvGrpSpPr>
        <p:grpSpPr>
          <a:xfrm>
            <a:off x="-554981" y="7819053"/>
            <a:ext cx="7976634" cy="7976634"/>
            <a:chOff x="-554981" y="7819053"/>
            <a:chExt cx="7976634" cy="7976634"/>
          </a:xfrm>
        </p:grpSpPr>
        <p:pic>
          <p:nvPicPr>
            <p:cNvPr id="42" name="Grafik 41">
              <a:extLst>
                <a:ext uri="{FF2B5EF4-FFF2-40B4-BE49-F238E27FC236}">
                  <a16:creationId xmlns:a16="http://schemas.microsoft.com/office/drawing/2014/main" id="{5D8122EF-C4E8-4EF5-9B32-D9F68CA7B2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2700">
              <a:off x="-554981" y="7819053"/>
              <a:ext cx="7976634" cy="7976634"/>
            </a:xfrm>
            <a:prstGeom prst="rect">
              <a:avLst/>
            </a:prstGeom>
          </p:spPr>
        </p:pic>
        <p:sp>
          <p:nvSpPr>
            <p:cNvPr id="43" name="Rechteck 42">
              <a:extLst>
                <a:ext uri="{FF2B5EF4-FFF2-40B4-BE49-F238E27FC236}">
                  <a16:creationId xmlns:a16="http://schemas.microsoft.com/office/drawing/2014/main" id="{EC23D1A7-2CEE-4CFB-BAE7-E2C2018014D6}"/>
                </a:ext>
              </a:extLst>
            </p:cNvPr>
            <p:cNvSpPr/>
            <p:nvPr/>
          </p:nvSpPr>
          <p:spPr>
            <a:xfrm>
              <a:off x="1367386" y="11584890"/>
              <a:ext cx="5853591" cy="1194188"/>
            </a:xfrm>
            <a:prstGeom prst="rect">
              <a:avLst/>
            </a:prstGeom>
            <a:gradFill>
              <a:gsLst>
                <a:gs pos="0">
                  <a:schemeClr val="tx2"/>
                </a:gs>
                <a:gs pos="100000">
                  <a:schemeClr val="bg1"/>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44" name="Textplatzhalter 3">
                  <a:extLst>
                    <a:ext uri="{FF2B5EF4-FFF2-40B4-BE49-F238E27FC236}">
                      <a16:creationId xmlns:a16="http://schemas.microsoft.com/office/drawing/2014/main" id="{6CCAAD7C-21EE-4693-919A-8B8A2BF08538}"/>
                    </a:ext>
                  </a:extLst>
                </p:cNvPr>
                <p:cNvSpPr txBox="1">
                  <a:spLocks/>
                </p:cNvSpPr>
                <p:nvPr/>
              </p:nvSpPr>
              <p:spPr>
                <a:xfrm>
                  <a:off x="2284357" y="8244983"/>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a:solidFill>
                            <a:schemeClr val="accent2"/>
                          </a:solidFill>
                          <a:latin typeface="Cambria Math" panose="02040503050406030204" pitchFamily="18" charset="0"/>
                        </a:rPr>
                        <m:t>𝐿</m:t>
                      </m:r>
                      <m:d>
                        <m:dPr>
                          <m:ctrlPr>
                            <a:rPr lang="de-CH" sz="6000" i="1">
                              <a:solidFill>
                                <a:schemeClr val="accent2"/>
                              </a:solidFill>
                              <a:latin typeface="Cambria Math" panose="02040503050406030204" pitchFamily="18" charset="0"/>
                            </a:rPr>
                          </m:ctrlPr>
                        </m:dPr>
                        <m:e>
                          <m:r>
                            <a:rPr lang="de-CH" sz="6000" i="1">
                              <a:solidFill>
                                <a:schemeClr val="accent2"/>
                              </a:solidFill>
                              <a:latin typeface="Cambria Math" panose="02040503050406030204" pitchFamily="18" charset="0"/>
                            </a:rPr>
                            <m:t>𝑥</m:t>
                          </m:r>
                          <m:r>
                            <a:rPr lang="de-CH" sz="6000" i="1">
                              <a:solidFill>
                                <a:schemeClr val="accent2"/>
                              </a:solidFill>
                              <a:latin typeface="Cambria Math" panose="02040503050406030204" pitchFamily="18" charset="0"/>
                            </a:rPr>
                            <m:t>,</m:t>
                          </m:r>
                          <m:sSub>
                            <m:sSubPr>
                              <m:ctrlPr>
                                <a:rPr lang="de-CH" sz="6000" i="1">
                                  <a:solidFill>
                                    <a:schemeClr val="accent2"/>
                                  </a:solidFill>
                                  <a:latin typeface="Cambria Math" panose="02040503050406030204" pitchFamily="18" charset="0"/>
                                  <a:ea typeface="Cambria Math" panose="02040503050406030204" pitchFamily="18" charset="0"/>
                                </a:rPr>
                              </m:ctrlPr>
                            </m:sSubPr>
                            <m:e>
                              <m:r>
                                <a:rPr lang="de-CH" sz="6000" i="1">
                                  <a:solidFill>
                                    <a:schemeClr val="accent2"/>
                                  </a:solidFill>
                                  <a:latin typeface="Cambria Math" panose="02040503050406030204" pitchFamily="18" charset="0"/>
                                  <a:ea typeface="Cambria Math" panose="02040503050406030204" pitchFamily="18" charset="0"/>
                                </a:rPr>
                                <m:t>𝜔</m:t>
                              </m:r>
                            </m:e>
                            <m:sub>
                              <m:r>
                                <a:rPr lang="de-CH" sz="6000" i="1">
                                  <a:solidFill>
                                    <a:schemeClr val="accent2"/>
                                  </a:solidFill>
                                  <a:latin typeface="Cambria Math" panose="02040503050406030204" pitchFamily="18" charset="0"/>
                                  <a:ea typeface="Cambria Math" panose="02040503050406030204" pitchFamily="18" charset="0"/>
                                </a:rPr>
                                <m:t>𝑖</m:t>
                              </m:r>
                            </m:sub>
                          </m:sSub>
                        </m:e>
                      </m:d>
                    </m:oMath>
                  </a14:m>
                  <a:endParaRPr lang="en-US" sz="6000" dirty="0"/>
                </a:p>
              </p:txBody>
            </p:sp>
          </mc:Choice>
          <mc:Fallback xmlns="">
            <p:sp>
              <p:nvSpPr>
                <p:cNvPr id="44" name="Textplatzhalter 3">
                  <a:extLst>
                    <a:ext uri="{FF2B5EF4-FFF2-40B4-BE49-F238E27FC236}">
                      <a16:creationId xmlns:a16="http://schemas.microsoft.com/office/drawing/2014/main" id="{6CCAAD7C-21EE-4693-919A-8B8A2BF08538}"/>
                    </a:ext>
                  </a:extLst>
                </p:cNvPr>
                <p:cNvSpPr txBox="1">
                  <a:spLocks noRot="1" noChangeAspect="1" noMove="1" noResize="1" noEditPoints="1" noAdjustHandles="1" noChangeArrowheads="1" noChangeShapeType="1" noTextEdit="1"/>
                </p:cNvSpPr>
                <p:nvPr/>
              </p:nvSpPr>
              <p:spPr>
                <a:xfrm>
                  <a:off x="2284357" y="8244983"/>
                  <a:ext cx="2879583" cy="1659054"/>
                </a:xfrm>
                <a:prstGeom prst="rect">
                  <a:avLst/>
                </a:prstGeom>
                <a:blipFill>
                  <a:blip r:embed="rId8"/>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45" name="Textplatzhalter 1">
              <a:extLst>
                <a:ext uri="{FF2B5EF4-FFF2-40B4-BE49-F238E27FC236}">
                  <a16:creationId xmlns:a16="http://schemas.microsoft.com/office/drawing/2014/main" id="{CAFEA7E0-90ED-4688-AA2B-0797BB742C96}"/>
                </a:ext>
              </a:extLst>
            </p:cNvPr>
            <p:cNvSpPr txBox="1">
              <a:spLocks/>
            </p:cNvSpPr>
            <p:nvPr/>
          </p:nvSpPr>
          <p:spPr>
            <a:xfrm>
              <a:off x="2809979" y="9413431"/>
              <a:ext cx="1981476" cy="75362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marL="0" marR="0" indent="0" algn="l" defTabSz="82550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r>
                <a:rPr lang="en-US" sz="4000" dirty="0">
                  <a:solidFill>
                    <a:schemeClr val="accent2"/>
                  </a:solidFill>
                </a:rPr>
                <a:t>Incident</a:t>
              </a:r>
              <a:endParaRPr lang="en-US" sz="5400" dirty="0">
                <a:solidFill>
                  <a:schemeClr val="accent2"/>
                </a:solidFill>
              </a:endParaRPr>
            </a:p>
          </p:txBody>
        </p:sp>
        <p:cxnSp>
          <p:nvCxnSpPr>
            <p:cNvPr id="46" name="Gerade Verbindung mit Pfeil 45">
              <a:extLst>
                <a:ext uri="{FF2B5EF4-FFF2-40B4-BE49-F238E27FC236}">
                  <a16:creationId xmlns:a16="http://schemas.microsoft.com/office/drawing/2014/main" id="{CD773062-6DDD-4F7E-8496-E6058925252E}"/>
                </a:ext>
              </a:extLst>
            </p:cNvPr>
            <p:cNvCxnSpPr>
              <a:cxnSpLocks/>
            </p:cNvCxnSpPr>
            <p:nvPr/>
          </p:nvCxnSpPr>
          <p:spPr>
            <a:xfrm>
              <a:off x="3509800" y="11584890"/>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47" name="Textplatzhalter 3">
                  <a:extLst>
                    <a:ext uri="{FF2B5EF4-FFF2-40B4-BE49-F238E27FC236}">
                      <a16:creationId xmlns:a16="http://schemas.microsoft.com/office/drawing/2014/main" id="{51644AF6-F9EB-4F66-BCF0-E907BD004CE8}"/>
                    </a:ext>
                  </a:extLst>
                </p:cNvPr>
                <p:cNvSpPr txBox="1">
                  <a:spLocks/>
                </p:cNvSpPr>
                <p:nvPr/>
              </p:nvSpPr>
              <p:spPr>
                <a:xfrm>
                  <a:off x="3110936" y="11290213"/>
                  <a:ext cx="621402" cy="118108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47" name="Textplatzhalter 3">
                  <a:extLst>
                    <a:ext uri="{FF2B5EF4-FFF2-40B4-BE49-F238E27FC236}">
                      <a16:creationId xmlns:a16="http://schemas.microsoft.com/office/drawing/2014/main" id="{51644AF6-F9EB-4F66-BCF0-E907BD004CE8}"/>
                    </a:ext>
                  </a:extLst>
                </p:cNvPr>
                <p:cNvSpPr txBox="1">
                  <a:spLocks noRot="1" noChangeAspect="1" noMove="1" noResize="1" noEditPoints="1" noAdjustHandles="1" noChangeArrowheads="1" noChangeShapeType="1" noTextEdit="1"/>
                </p:cNvSpPr>
                <p:nvPr/>
              </p:nvSpPr>
              <p:spPr>
                <a:xfrm>
                  <a:off x="3110936" y="11290213"/>
                  <a:ext cx="621402" cy="1181084"/>
                </a:xfrm>
                <a:prstGeom prst="rect">
                  <a:avLst/>
                </a:prstGeom>
                <a:blipFill>
                  <a:blip r:embed="rId9"/>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48" name="Rechteck: abgerundete Ecken 47">
              <a:extLst>
                <a:ext uri="{FF2B5EF4-FFF2-40B4-BE49-F238E27FC236}">
                  <a16:creationId xmlns:a16="http://schemas.microsoft.com/office/drawing/2014/main" id="{0718E4BC-CC46-4234-9F21-81085585BD50}"/>
                </a:ext>
              </a:extLst>
            </p:cNvPr>
            <p:cNvSpPr/>
            <p:nvPr/>
          </p:nvSpPr>
          <p:spPr>
            <a:xfrm>
              <a:off x="1367386" y="8463900"/>
              <a:ext cx="5853591" cy="4315177"/>
            </a:xfrm>
            <a:prstGeom prst="roundRect">
              <a:avLst>
                <a:gd name="adj" fmla="val 0"/>
              </a:avLst>
            </a:prstGeom>
            <a:noFill/>
            <a:ln w="136525" cap="flat">
              <a:solidFill>
                <a:srgbClr val="4D79F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Iterated Path Guiding</a:t>
            </a:r>
          </a:p>
        </p:txBody>
      </p:sp>
      <p:sp>
        <p:nvSpPr>
          <p:cNvPr id="5" name="Text Placeholder 4"/>
          <p:cNvSpPr>
            <a:spLocks noGrp="1"/>
          </p:cNvSpPr>
          <p:nvPr>
            <p:ph type="body" sz="quarter" idx="13"/>
          </p:nvPr>
        </p:nvSpPr>
        <p:spPr>
          <a:xfrm>
            <a:off x="12063730" y="1417320"/>
            <a:ext cx="5892800" cy="1590040"/>
          </a:xfrm>
        </p:spPr>
        <p:txBody>
          <a:bodyPr/>
          <a:lstStyle/>
          <a:p>
            <a:pPr algn="ctr"/>
            <a:r>
              <a:rPr lang="en-US" sz="4400" dirty="0"/>
              <a:t>Iteration 4:</a:t>
            </a:r>
          </a:p>
          <a:p>
            <a:pPr algn="ctr"/>
            <a:r>
              <a:rPr lang="en-US" sz="4400" dirty="0"/>
              <a:t>32 Samples Per Pixel</a:t>
            </a:r>
          </a:p>
        </p:txBody>
      </p:sp>
      <p:pic>
        <p:nvPicPr>
          <p:cNvPr id="8" name="Grafik 7">
            <a:extLst>
              <a:ext uri="{FF2B5EF4-FFF2-40B4-BE49-F238E27FC236}">
                <a16:creationId xmlns:a16="http://schemas.microsoft.com/office/drawing/2014/main" id="{E2577AD1-409A-4E44-B45A-CEB3D896C3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62340" y="2946400"/>
            <a:ext cx="13159740" cy="9869805"/>
          </a:xfrm>
          <a:prstGeom prst="rect">
            <a:avLst/>
          </a:prstGeom>
          <a:effectLst>
            <a:outerShdw blurRad="50800" dist="38100" dir="2700000" algn="tl" rotWithShape="0">
              <a:prstClr val="black">
                <a:alpha val="40000"/>
              </a:prstClr>
            </a:outerShdw>
          </a:effectLst>
        </p:spPr>
      </p:pic>
      <p:sp>
        <p:nvSpPr>
          <p:cNvPr id="25" name="Pfeil: nach rechts 24">
            <a:extLst>
              <a:ext uri="{FF2B5EF4-FFF2-40B4-BE49-F238E27FC236}">
                <a16:creationId xmlns:a16="http://schemas.microsoft.com/office/drawing/2014/main" id="{9DED12D1-496C-45CE-9658-F1E653B3151B}"/>
              </a:ext>
            </a:extLst>
          </p:cNvPr>
          <p:cNvSpPr/>
          <p:nvPr/>
        </p:nvSpPr>
        <p:spPr>
          <a:xfrm rot="5400000">
            <a:off x="3935168" y="7498468"/>
            <a:ext cx="741424" cy="789709"/>
          </a:xfrm>
          <a:prstGeom prst="rightArrow">
            <a:avLst>
              <a:gd name="adj1" fmla="val 34211"/>
              <a:gd name="adj2" fmla="val 50000"/>
            </a:avLst>
          </a:prstGeom>
          <a:solidFill>
            <a:srgbClr val="4D79F5"/>
          </a:solidFill>
          <a:ln w="12700" cap="flat">
            <a:no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9" name="Text Placeholder 4">
            <a:extLst>
              <a:ext uri="{FF2B5EF4-FFF2-40B4-BE49-F238E27FC236}">
                <a16:creationId xmlns:a16="http://schemas.microsoft.com/office/drawing/2014/main" id="{23F931C3-4C8A-4E5F-B037-AD0D12C60B6A}"/>
              </a:ext>
            </a:extLst>
          </p:cNvPr>
          <p:cNvSpPr>
            <a:spLocks noGrp="1"/>
          </p:cNvSpPr>
          <p:nvPr>
            <p:ph type="body" sz="quarter" idx="13"/>
          </p:nvPr>
        </p:nvSpPr>
        <p:spPr>
          <a:xfrm>
            <a:off x="1403350" y="2113279"/>
            <a:ext cx="5892800" cy="833119"/>
          </a:xfrm>
        </p:spPr>
        <p:txBody>
          <a:bodyPr/>
          <a:lstStyle/>
          <a:p>
            <a:pPr algn="ctr"/>
            <a:r>
              <a:rPr lang="en-US" sz="4400" dirty="0"/>
              <a:t>Guiding Distribution:</a:t>
            </a:r>
          </a:p>
        </p:txBody>
      </p:sp>
      <p:sp>
        <p:nvSpPr>
          <p:cNvPr id="23" name="Pfeil: nach rechts 22">
            <a:extLst>
              <a:ext uri="{FF2B5EF4-FFF2-40B4-BE49-F238E27FC236}">
                <a16:creationId xmlns:a16="http://schemas.microsoft.com/office/drawing/2014/main" id="{37657C5C-61EC-479F-86E4-9AE05A5B727D}"/>
              </a:ext>
            </a:extLst>
          </p:cNvPr>
          <p:cNvSpPr/>
          <p:nvPr/>
        </p:nvSpPr>
        <p:spPr>
          <a:xfrm>
            <a:off x="7428892" y="4711544"/>
            <a:ext cx="1036058" cy="789709"/>
          </a:xfrm>
          <a:prstGeom prst="rightArrow">
            <a:avLst>
              <a:gd name="adj1" fmla="val 34211"/>
              <a:gd name="adj2" fmla="val 50000"/>
            </a:avLst>
          </a:prstGeom>
          <a:solidFill>
            <a:srgbClr val="4D79F5"/>
          </a:solidFill>
          <a:ln w="12700" cap="flat">
            <a:no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 name="Slide Number Placeholder 1">
            <a:extLst>
              <a:ext uri="{FF2B5EF4-FFF2-40B4-BE49-F238E27FC236}">
                <a16:creationId xmlns:a16="http://schemas.microsoft.com/office/drawing/2014/main" id="{59CDF851-9273-4D51-A91A-00B98DAB539A}"/>
              </a:ext>
            </a:extLst>
          </p:cNvPr>
          <p:cNvSpPr>
            <a:spLocks noGrp="1"/>
          </p:cNvSpPr>
          <p:nvPr>
            <p:ph type="sldNum" sz="quarter" idx="2"/>
          </p:nvPr>
        </p:nvSpPr>
        <p:spPr/>
        <p:txBody>
          <a:bodyPr/>
          <a:lstStyle/>
          <a:p>
            <a:fld id="{86CB4B4D-7CA3-9044-876B-883B54F8677D}" type="slidenum">
              <a:rPr lang="en-US" smtClean="0"/>
              <a:t>34</a:t>
            </a:fld>
            <a:endParaRPr lang="en-US"/>
          </a:p>
        </p:txBody>
      </p:sp>
    </p:spTree>
    <p:extLst>
      <p:ext uri="{BB962C8B-B14F-4D97-AF65-F5344CB8AC3E}">
        <p14:creationId xmlns:p14="http://schemas.microsoft.com/office/powerpoint/2010/main" val="2511114447"/>
      </p:ext>
    </p:extLst>
  </p:cSld>
  <p:clrMapOvr>
    <a:masterClrMapping/>
  </p:clrMapOvr>
  <p:transition spd="slow">
    <p:push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Iterated Path Guiding</a:t>
            </a:r>
          </a:p>
        </p:txBody>
      </p:sp>
      <p:sp>
        <p:nvSpPr>
          <p:cNvPr id="5" name="Text Placeholder 4"/>
          <p:cNvSpPr>
            <a:spLocks noGrp="1"/>
          </p:cNvSpPr>
          <p:nvPr>
            <p:ph type="body" sz="quarter" idx="13"/>
          </p:nvPr>
        </p:nvSpPr>
        <p:spPr>
          <a:xfrm>
            <a:off x="14909376" y="2340610"/>
            <a:ext cx="5892800" cy="1590040"/>
          </a:xfrm>
        </p:spPr>
        <p:txBody>
          <a:bodyPr/>
          <a:lstStyle/>
          <a:p>
            <a:pPr algn="ctr"/>
            <a:r>
              <a:rPr lang="en-US" sz="4400" dirty="0"/>
              <a:t>Iteration 4:</a:t>
            </a:r>
          </a:p>
          <a:p>
            <a:pPr algn="ctr"/>
            <a:r>
              <a:rPr lang="en-US" sz="4400" dirty="0"/>
              <a:t>32 Samples Per Pixel</a:t>
            </a:r>
          </a:p>
        </p:txBody>
      </p:sp>
      <p:pic>
        <p:nvPicPr>
          <p:cNvPr id="8" name="Grafik 7">
            <a:extLst>
              <a:ext uri="{FF2B5EF4-FFF2-40B4-BE49-F238E27FC236}">
                <a16:creationId xmlns:a16="http://schemas.microsoft.com/office/drawing/2014/main" id="{E2577AD1-409A-4E44-B45A-CEB3D896C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5400" y="3931285"/>
            <a:ext cx="10260753" cy="7695565"/>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quarter" idx="13"/>
          </p:nvPr>
        </p:nvSpPr>
        <p:spPr/>
        <p:txBody>
          <a:bodyPr/>
          <a:lstStyle/>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720" y="3930650"/>
            <a:ext cx="10261600" cy="7696200"/>
          </a:xfrm>
          <a:prstGeom prst="rect">
            <a:avLst/>
          </a:prstGeom>
          <a:effectLst>
            <a:outerShdw blurRad="50800" dist="38100" dir="2700000" algn="tl" rotWithShape="0">
              <a:prstClr val="black">
                <a:alpha val="40000"/>
              </a:prstClr>
            </a:outerShdw>
          </a:effectLst>
        </p:spPr>
      </p:pic>
      <p:sp>
        <p:nvSpPr>
          <p:cNvPr id="52" name="Text Placeholder 4"/>
          <p:cNvSpPr>
            <a:spLocks noGrp="1"/>
          </p:cNvSpPr>
          <p:nvPr>
            <p:ph type="body" sz="quarter" idx="13"/>
          </p:nvPr>
        </p:nvSpPr>
        <p:spPr>
          <a:xfrm>
            <a:off x="3373120" y="2340610"/>
            <a:ext cx="5892800" cy="1590040"/>
          </a:xfrm>
        </p:spPr>
        <p:txBody>
          <a:bodyPr/>
          <a:lstStyle/>
          <a:p>
            <a:pPr algn="ctr"/>
            <a:r>
              <a:rPr lang="en-US" sz="4400" dirty="0"/>
              <a:t>Path Tracing:</a:t>
            </a:r>
          </a:p>
          <a:p>
            <a:pPr algn="ctr"/>
            <a:r>
              <a:rPr lang="en-US" sz="4400" dirty="0"/>
              <a:t>64 Samples Per Pixel</a:t>
            </a:r>
          </a:p>
        </p:txBody>
      </p:sp>
      <p:sp>
        <p:nvSpPr>
          <p:cNvPr id="2" name="Slide Number Placeholder 1">
            <a:extLst>
              <a:ext uri="{FF2B5EF4-FFF2-40B4-BE49-F238E27FC236}">
                <a16:creationId xmlns:a16="http://schemas.microsoft.com/office/drawing/2014/main" id="{56F167AF-27E9-484C-9EE7-AD57F5D520DB}"/>
              </a:ext>
            </a:extLst>
          </p:cNvPr>
          <p:cNvSpPr>
            <a:spLocks noGrp="1"/>
          </p:cNvSpPr>
          <p:nvPr>
            <p:ph type="sldNum" sz="quarter" idx="2"/>
          </p:nvPr>
        </p:nvSpPr>
        <p:spPr/>
        <p:txBody>
          <a:bodyPr/>
          <a:lstStyle/>
          <a:p>
            <a:fld id="{86CB4B4D-7CA3-9044-876B-883B54F8677D}" type="slidenum">
              <a:rPr lang="en-US" smtClean="0"/>
              <a:t>35</a:t>
            </a:fld>
            <a:endParaRPr lang="en-US"/>
          </a:p>
        </p:txBody>
      </p:sp>
      <p:sp>
        <p:nvSpPr>
          <p:cNvPr id="9" name="Text Placeholder 4">
            <a:extLst>
              <a:ext uri="{FF2B5EF4-FFF2-40B4-BE49-F238E27FC236}">
                <a16:creationId xmlns:a16="http://schemas.microsoft.com/office/drawing/2014/main" id="{DECFBFDB-996E-4649-920D-187065AFFC16}"/>
              </a:ext>
            </a:extLst>
          </p:cNvPr>
          <p:cNvSpPr>
            <a:spLocks noGrp="1"/>
          </p:cNvSpPr>
          <p:nvPr>
            <p:ph type="body" sz="quarter" idx="13"/>
          </p:nvPr>
        </p:nvSpPr>
        <p:spPr>
          <a:xfrm>
            <a:off x="15212060" y="11644907"/>
            <a:ext cx="5892800" cy="760453"/>
          </a:xfrm>
        </p:spPr>
        <p:txBody>
          <a:bodyPr/>
          <a:lstStyle/>
          <a:p>
            <a:pPr algn="ctr"/>
            <a:r>
              <a:rPr lang="en-US" sz="4400" dirty="0"/>
              <a:t>3.5 seconds</a:t>
            </a:r>
          </a:p>
        </p:txBody>
      </p:sp>
      <p:sp>
        <p:nvSpPr>
          <p:cNvPr id="10" name="Text Placeholder 4">
            <a:extLst>
              <a:ext uri="{FF2B5EF4-FFF2-40B4-BE49-F238E27FC236}">
                <a16:creationId xmlns:a16="http://schemas.microsoft.com/office/drawing/2014/main" id="{253548E9-8AD0-4FCD-9EDA-5C4D77576E49}"/>
              </a:ext>
            </a:extLst>
          </p:cNvPr>
          <p:cNvSpPr>
            <a:spLocks noGrp="1"/>
          </p:cNvSpPr>
          <p:nvPr>
            <p:ph type="body" sz="quarter" idx="13"/>
          </p:nvPr>
        </p:nvSpPr>
        <p:spPr>
          <a:xfrm>
            <a:off x="3644900" y="11595651"/>
            <a:ext cx="5892800" cy="809709"/>
          </a:xfrm>
        </p:spPr>
        <p:txBody>
          <a:bodyPr/>
          <a:lstStyle/>
          <a:p>
            <a:pPr algn="ctr"/>
            <a:r>
              <a:rPr lang="en-US" sz="4400" dirty="0"/>
              <a:t>2.4 seconds</a:t>
            </a:r>
          </a:p>
        </p:txBody>
      </p:sp>
    </p:spTree>
    <p:extLst>
      <p:ext uri="{BB962C8B-B14F-4D97-AF65-F5344CB8AC3E}">
        <p14:creationId xmlns:p14="http://schemas.microsoft.com/office/powerpoint/2010/main" val="1665054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Iterated Path Guiding</a:t>
            </a:r>
          </a:p>
        </p:txBody>
      </p:sp>
      <p:sp>
        <p:nvSpPr>
          <p:cNvPr id="5" name="Text Placeholder 4"/>
          <p:cNvSpPr>
            <a:spLocks noGrp="1"/>
          </p:cNvSpPr>
          <p:nvPr>
            <p:ph type="body" sz="quarter" idx="13"/>
          </p:nvPr>
        </p:nvSpPr>
        <p:spPr>
          <a:xfrm>
            <a:off x="14909376" y="2340610"/>
            <a:ext cx="5892800" cy="1590040"/>
          </a:xfrm>
        </p:spPr>
        <p:txBody>
          <a:bodyPr/>
          <a:lstStyle/>
          <a:p>
            <a:pPr algn="ctr"/>
            <a:r>
              <a:rPr lang="en-US" sz="4400" dirty="0"/>
              <a:t>Iteration 4:</a:t>
            </a:r>
          </a:p>
          <a:p>
            <a:pPr algn="ctr"/>
            <a:r>
              <a:rPr lang="en-US" sz="4400" dirty="0"/>
              <a:t>32 Samples Per Pixel</a:t>
            </a:r>
          </a:p>
        </p:txBody>
      </p:sp>
      <p:pic>
        <p:nvPicPr>
          <p:cNvPr id="8" name="Grafik 7">
            <a:extLst>
              <a:ext uri="{FF2B5EF4-FFF2-40B4-BE49-F238E27FC236}">
                <a16:creationId xmlns:a16="http://schemas.microsoft.com/office/drawing/2014/main" id="{E2577AD1-409A-4E44-B45A-CEB3D896C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5400" y="3931285"/>
            <a:ext cx="10260753" cy="7695565"/>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quarter" idx="13"/>
          </p:nvPr>
        </p:nvSpPr>
        <p:spPr/>
        <p:txBody>
          <a:bodyPr/>
          <a:lstStyle/>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720" y="3930650"/>
            <a:ext cx="10261600" cy="7696200"/>
          </a:xfrm>
          <a:prstGeom prst="rect">
            <a:avLst/>
          </a:prstGeom>
          <a:effectLst>
            <a:outerShdw blurRad="50800" dist="38100" dir="2700000" algn="tl" rotWithShape="0">
              <a:prstClr val="black">
                <a:alpha val="40000"/>
              </a:prstClr>
            </a:outerShdw>
          </a:effectLst>
        </p:spPr>
      </p:pic>
      <p:sp>
        <p:nvSpPr>
          <p:cNvPr id="52" name="Text Placeholder 4"/>
          <p:cNvSpPr>
            <a:spLocks noGrp="1"/>
          </p:cNvSpPr>
          <p:nvPr>
            <p:ph type="body" sz="quarter" idx="13"/>
          </p:nvPr>
        </p:nvSpPr>
        <p:spPr>
          <a:xfrm>
            <a:off x="3373120" y="2340610"/>
            <a:ext cx="5892800" cy="1590040"/>
          </a:xfrm>
        </p:spPr>
        <p:txBody>
          <a:bodyPr/>
          <a:lstStyle/>
          <a:p>
            <a:pPr algn="ctr"/>
            <a:r>
              <a:rPr lang="en-US" sz="4400" dirty="0"/>
              <a:t>Path Tracing:</a:t>
            </a:r>
          </a:p>
          <a:p>
            <a:pPr algn="ctr"/>
            <a:r>
              <a:rPr lang="en-US" sz="4400" b="1" dirty="0"/>
              <a:t>640</a:t>
            </a:r>
            <a:r>
              <a:rPr lang="en-US" sz="4400" dirty="0"/>
              <a:t> Samples Per Pixel</a:t>
            </a:r>
          </a:p>
        </p:txBody>
      </p:sp>
      <p:sp>
        <p:nvSpPr>
          <p:cNvPr id="2" name="Slide Number Placeholder 1">
            <a:extLst>
              <a:ext uri="{FF2B5EF4-FFF2-40B4-BE49-F238E27FC236}">
                <a16:creationId xmlns:a16="http://schemas.microsoft.com/office/drawing/2014/main" id="{66A23CC3-8FF9-4592-BDC6-4EB891DCDAAB}"/>
              </a:ext>
            </a:extLst>
          </p:cNvPr>
          <p:cNvSpPr>
            <a:spLocks noGrp="1"/>
          </p:cNvSpPr>
          <p:nvPr>
            <p:ph type="sldNum" sz="quarter" idx="2"/>
          </p:nvPr>
        </p:nvSpPr>
        <p:spPr/>
        <p:txBody>
          <a:bodyPr/>
          <a:lstStyle/>
          <a:p>
            <a:fld id="{86CB4B4D-7CA3-9044-876B-883B54F8677D}" type="slidenum">
              <a:rPr lang="en-US" smtClean="0"/>
              <a:t>36</a:t>
            </a:fld>
            <a:endParaRPr lang="en-US"/>
          </a:p>
        </p:txBody>
      </p:sp>
      <p:sp>
        <p:nvSpPr>
          <p:cNvPr id="11" name="Text Placeholder 4">
            <a:extLst>
              <a:ext uri="{FF2B5EF4-FFF2-40B4-BE49-F238E27FC236}">
                <a16:creationId xmlns:a16="http://schemas.microsoft.com/office/drawing/2014/main" id="{6EABEEA7-D41B-46B6-B612-52175632C66E}"/>
              </a:ext>
            </a:extLst>
          </p:cNvPr>
          <p:cNvSpPr>
            <a:spLocks noGrp="1"/>
          </p:cNvSpPr>
          <p:nvPr>
            <p:ph type="body" sz="quarter" idx="13"/>
          </p:nvPr>
        </p:nvSpPr>
        <p:spPr>
          <a:xfrm>
            <a:off x="3644900" y="11595651"/>
            <a:ext cx="5892800" cy="809709"/>
          </a:xfrm>
        </p:spPr>
        <p:txBody>
          <a:bodyPr/>
          <a:lstStyle/>
          <a:p>
            <a:pPr algn="ctr"/>
            <a:r>
              <a:rPr lang="en-US" sz="4400" dirty="0"/>
              <a:t>24 seconds</a:t>
            </a:r>
          </a:p>
        </p:txBody>
      </p:sp>
      <p:sp>
        <p:nvSpPr>
          <p:cNvPr id="12" name="Text Placeholder 4">
            <a:extLst>
              <a:ext uri="{FF2B5EF4-FFF2-40B4-BE49-F238E27FC236}">
                <a16:creationId xmlns:a16="http://schemas.microsoft.com/office/drawing/2014/main" id="{B75B44E7-199F-4DEE-9A83-80D473BBE1D6}"/>
              </a:ext>
            </a:extLst>
          </p:cNvPr>
          <p:cNvSpPr>
            <a:spLocks noGrp="1"/>
          </p:cNvSpPr>
          <p:nvPr>
            <p:ph type="body" sz="quarter" idx="13"/>
          </p:nvPr>
        </p:nvSpPr>
        <p:spPr>
          <a:xfrm>
            <a:off x="15212060" y="11644907"/>
            <a:ext cx="5892800" cy="760453"/>
          </a:xfrm>
        </p:spPr>
        <p:txBody>
          <a:bodyPr/>
          <a:lstStyle/>
          <a:p>
            <a:pPr algn="ctr"/>
            <a:r>
              <a:rPr lang="en-US" sz="4400" dirty="0"/>
              <a:t>3.5 seconds</a:t>
            </a:r>
          </a:p>
        </p:txBody>
      </p:sp>
      <p:sp>
        <p:nvSpPr>
          <p:cNvPr id="13" name="Text Placeholder 12">
            <a:extLst>
              <a:ext uri="{FF2B5EF4-FFF2-40B4-BE49-F238E27FC236}">
                <a16:creationId xmlns:a16="http://schemas.microsoft.com/office/drawing/2014/main" id="{4A93C34C-3C5C-4B71-9279-3191FB7196DD}"/>
              </a:ext>
            </a:extLst>
          </p:cNvPr>
          <p:cNvSpPr>
            <a:spLocks noGrp="1"/>
          </p:cNvSpPr>
          <p:nvPr>
            <p:ph type="body" sz="quarter" idx="13"/>
          </p:nvPr>
        </p:nvSpPr>
        <p:spPr/>
        <p:txBody>
          <a:bodyPr/>
          <a:lstStyle/>
          <a:p>
            <a:endParaRPr lang="en-US"/>
          </a:p>
        </p:txBody>
      </p:sp>
      <p:sp>
        <p:nvSpPr>
          <p:cNvPr id="15" name="Text Placeholder 14">
            <a:extLst>
              <a:ext uri="{FF2B5EF4-FFF2-40B4-BE49-F238E27FC236}">
                <a16:creationId xmlns:a16="http://schemas.microsoft.com/office/drawing/2014/main" id="{BDDA6BA4-04A2-402A-A6DA-3E26C9DFD11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95639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When to Stop Iterating?</a:t>
            </a:r>
          </a:p>
        </p:txBody>
      </p:sp>
      <p:sp>
        <p:nvSpPr>
          <p:cNvPr id="4" name="Text Placeholder 3"/>
          <p:cNvSpPr>
            <a:spLocks noGrp="1"/>
          </p:cNvSpPr>
          <p:nvPr>
            <p:ph type="body" sz="quarter" idx="13"/>
          </p:nvPr>
        </p:nvSpPr>
        <p:spPr/>
        <p:txBody>
          <a:bodyPr/>
          <a:lstStyle/>
          <a:p>
            <a:endParaRPr lang="en-US" dirty="0"/>
          </a:p>
        </p:txBody>
      </p:sp>
      <p:sp>
        <p:nvSpPr>
          <p:cNvPr id="6" name="Text Placeholder 5"/>
          <p:cNvSpPr>
            <a:spLocks noGrp="1"/>
          </p:cNvSpPr>
          <p:nvPr>
            <p:ph type="body" sz="quarter" idx="13"/>
          </p:nvPr>
        </p:nvSpPr>
        <p:spPr/>
        <p:txBody>
          <a:bodyPr/>
          <a:lstStyle/>
          <a:p>
            <a:endParaRPr lang="en-US"/>
          </a:p>
        </p:txBody>
      </p:sp>
      <p:sp>
        <p:nvSpPr>
          <p:cNvPr id="12" name="Text Placeholder 11"/>
          <p:cNvSpPr>
            <a:spLocks noGrp="1"/>
          </p:cNvSpPr>
          <p:nvPr>
            <p:ph type="body" sz="quarter" idx="13"/>
          </p:nvPr>
        </p:nvSpPr>
        <p:spPr/>
        <p:txBody>
          <a:bodyPr/>
          <a:lstStyle/>
          <a:p>
            <a:endParaRPr lang="en-US"/>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274" y="3028821"/>
            <a:ext cx="9733879" cy="8834419"/>
          </a:xfrm>
          <a:prstGeom prst="rect">
            <a:avLst/>
          </a:prstGeom>
        </p:spPr>
      </p:pic>
      <p:sp>
        <p:nvSpPr>
          <p:cNvPr id="16" name="Text Placeholder 15"/>
          <p:cNvSpPr>
            <a:spLocks noGrp="1"/>
          </p:cNvSpPr>
          <p:nvPr>
            <p:ph type="body" sz="quarter" idx="13"/>
          </p:nvPr>
        </p:nvSpPr>
        <p:spPr>
          <a:xfrm>
            <a:off x="8965412" y="11809402"/>
            <a:ext cx="3084163" cy="587475"/>
          </a:xfrm>
        </p:spPr>
        <p:txBody>
          <a:bodyPr/>
          <a:lstStyle/>
          <a:p>
            <a:r>
              <a:rPr lang="de-DE" sz="3200" b="1" dirty="0"/>
              <a:t>Time (</a:t>
            </a:r>
            <a:r>
              <a:rPr lang="de-DE" sz="3200" b="1" dirty="0" err="1"/>
              <a:t>seconds</a:t>
            </a:r>
            <a:r>
              <a:rPr lang="de-DE" sz="3200" b="1" dirty="0"/>
              <a:t>)</a:t>
            </a:r>
            <a:endParaRPr lang="en-US" sz="3200" b="1" dirty="0"/>
          </a:p>
        </p:txBody>
      </p:sp>
      <p:sp>
        <p:nvSpPr>
          <p:cNvPr id="8" name="Textplatzhalter 7">
            <a:extLst>
              <a:ext uri="{FF2B5EF4-FFF2-40B4-BE49-F238E27FC236}">
                <a16:creationId xmlns:a16="http://schemas.microsoft.com/office/drawing/2014/main" id="{1E740CA4-B39C-4D18-9109-129B826F2DE9}"/>
              </a:ext>
            </a:extLst>
          </p:cNvPr>
          <p:cNvSpPr>
            <a:spLocks noGrp="1"/>
          </p:cNvSpPr>
          <p:nvPr>
            <p:ph type="body" sz="quarter" idx="13"/>
          </p:nvPr>
        </p:nvSpPr>
        <p:spPr/>
        <p:txBody>
          <a:bodyPr/>
          <a:lstStyle/>
          <a:p>
            <a:endParaRPr lang="en-US"/>
          </a:p>
        </p:txBody>
      </p:sp>
      <p:sp>
        <p:nvSpPr>
          <p:cNvPr id="2" name="Slide Number Placeholder 1">
            <a:extLst>
              <a:ext uri="{FF2B5EF4-FFF2-40B4-BE49-F238E27FC236}">
                <a16:creationId xmlns:a16="http://schemas.microsoft.com/office/drawing/2014/main" id="{0B86089E-D371-485F-86E1-FCAA7B67DD86}"/>
              </a:ext>
            </a:extLst>
          </p:cNvPr>
          <p:cNvSpPr>
            <a:spLocks noGrp="1"/>
          </p:cNvSpPr>
          <p:nvPr>
            <p:ph type="sldNum" sz="quarter" idx="2"/>
          </p:nvPr>
        </p:nvSpPr>
        <p:spPr/>
        <p:txBody>
          <a:bodyPr/>
          <a:lstStyle/>
          <a:p>
            <a:fld id="{86CB4B4D-7CA3-9044-876B-883B54F8677D}" type="slidenum">
              <a:rPr lang="en-US" smtClean="0"/>
              <a:t>37</a:t>
            </a:fld>
            <a:endParaRPr lang="en-US"/>
          </a:p>
        </p:txBody>
      </p:sp>
      <p:sp>
        <p:nvSpPr>
          <p:cNvPr id="7" name="Textplatzhalter 6">
            <a:extLst>
              <a:ext uri="{FF2B5EF4-FFF2-40B4-BE49-F238E27FC236}">
                <a16:creationId xmlns:a16="http://schemas.microsoft.com/office/drawing/2014/main" id="{F2068070-FBDA-487C-B5B9-30456473549F}"/>
              </a:ext>
            </a:extLst>
          </p:cNvPr>
          <p:cNvSpPr>
            <a:spLocks noGrp="1"/>
          </p:cNvSpPr>
          <p:nvPr>
            <p:ph type="body" sz="quarter" idx="13"/>
          </p:nvPr>
        </p:nvSpPr>
        <p:spPr/>
        <p:txBody>
          <a:bodyPr/>
          <a:lstStyle/>
          <a:p>
            <a:endParaRPr lang="en-US"/>
          </a:p>
        </p:txBody>
      </p:sp>
      <p:sp>
        <p:nvSpPr>
          <p:cNvPr id="9" name="Textplatzhalter 8">
            <a:extLst>
              <a:ext uri="{FF2B5EF4-FFF2-40B4-BE49-F238E27FC236}">
                <a16:creationId xmlns:a16="http://schemas.microsoft.com/office/drawing/2014/main" id="{0A572916-807D-4957-8C59-3F30453D3082}"/>
              </a:ext>
            </a:extLst>
          </p:cNvPr>
          <p:cNvSpPr>
            <a:spLocks noGrp="1"/>
          </p:cNvSpPr>
          <p:nvPr>
            <p:ph type="body" sz="quarter" idx="13"/>
          </p:nvPr>
        </p:nvSpPr>
        <p:spPr/>
        <p:txBody>
          <a:bodyPr/>
          <a:lstStyle/>
          <a:p>
            <a:endParaRPr lang="en-US"/>
          </a:p>
        </p:txBody>
      </p:sp>
      <p:sp>
        <p:nvSpPr>
          <p:cNvPr id="11" name="Textplatzhalter 10">
            <a:extLst>
              <a:ext uri="{FF2B5EF4-FFF2-40B4-BE49-F238E27FC236}">
                <a16:creationId xmlns:a16="http://schemas.microsoft.com/office/drawing/2014/main" id="{B8773280-232D-43DD-A071-A066C6DE34AF}"/>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887266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When to Stop Iterating?</a:t>
            </a:r>
          </a:p>
        </p:txBody>
      </p:sp>
      <p:sp>
        <p:nvSpPr>
          <p:cNvPr id="4" name="Text Placeholder 3"/>
          <p:cNvSpPr>
            <a:spLocks noGrp="1"/>
          </p:cNvSpPr>
          <p:nvPr>
            <p:ph type="body" sz="quarter" idx="13"/>
          </p:nvPr>
        </p:nvSpPr>
        <p:spPr/>
        <p:txBody>
          <a:bodyPr/>
          <a:lstStyle/>
          <a:p>
            <a:endParaRPr lang="en-US" dirty="0"/>
          </a:p>
        </p:txBody>
      </p:sp>
      <p:sp>
        <p:nvSpPr>
          <p:cNvPr id="6" name="Text Placeholder 5"/>
          <p:cNvSpPr>
            <a:spLocks noGrp="1"/>
          </p:cNvSpPr>
          <p:nvPr>
            <p:ph type="body" sz="quarter" idx="13"/>
          </p:nvPr>
        </p:nvSpPr>
        <p:spPr/>
        <p:txBody>
          <a:bodyPr/>
          <a:lstStyle/>
          <a:p>
            <a:endParaRPr lang="en-US"/>
          </a:p>
        </p:txBody>
      </p:sp>
      <p:sp>
        <p:nvSpPr>
          <p:cNvPr id="12" name="Text Placeholder 11"/>
          <p:cNvSpPr>
            <a:spLocks noGrp="1"/>
          </p:cNvSpPr>
          <p:nvPr>
            <p:ph type="body" sz="quarter" idx="13"/>
          </p:nvPr>
        </p:nvSpPr>
        <p:spPr/>
        <p:txBody>
          <a:bodyPr/>
          <a:lstStyle/>
          <a:p>
            <a:endParaRPr lang="en-US"/>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274" y="3028821"/>
            <a:ext cx="9733878" cy="8834419"/>
          </a:xfrm>
          <a:prstGeom prst="rect">
            <a:avLst/>
          </a:prstGeom>
        </p:spPr>
      </p:pic>
      <p:sp>
        <p:nvSpPr>
          <p:cNvPr id="16" name="Text Placeholder 15"/>
          <p:cNvSpPr>
            <a:spLocks noGrp="1"/>
          </p:cNvSpPr>
          <p:nvPr>
            <p:ph type="body" sz="quarter" idx="13"/>
          </p:nvPr>
        </p:nvSpPr>
        <p:spPr>
          <a:xfrm>
            <a:off x="8965412" y="11809402"/>
            <a:ext cx="3084163" cy="587475"/>
          </a:xfrm>
        </p:spPr>
        <p:txBody>
          <a:bodyPr/>
          <a:lstStyle/>
          <a:p>
            <a:r>
              <a:rPr lang="de-DE" sz="3200" b="1" dirty="0"/>
              <a:t>Time (</a:t>
            </a:r>
            <a:r>
              <a:rPr lang="de-DE" sz="3200" b="1" dirty="0" err="1"/>
              <a:t>seconds</a:t>
            </a:r>
            <a:r>
              <a:rPr lang="de-DE" sz="3200" b="1" dirty="0"/>
              <a:t>)</a:t>
            </a:r>
            <a:endParaRPr lang="en-US" sz="3200" b="1" dirty="0"/>
          </a:p>
        </p:txBody>
      </p:sp>
      <p:sp>
        <p:nvSpPr>
          <p:cNvPr id="8" name="Textplatzhalter 7">
            <a:extLst>
              <a:ext uri="{FF2B5EF4-FFF2-40B4-BE49-F238E27FC236}">
                <a16:creationId xmlns:a16="http://schemas.microsoft.com/office/drawing/2014/main" id="{1E740CA4-B39C-4D18-9109-129B826F2DE9}"/>
              </a:ext>
            </a:extLst>
          </p:cNvPr>
          <p:cNvSpPr>
            <a:spLocks noGrp="1"/>
          </p:cNvSpPr>
          <p:nvPr>
            <p:ph type="body" sz="quarter" idx="13"/>
          </p:nvPr>
        </p:nvSpPr>
        <p:spPr/>
        <p:txBody>
          <a:bodyPr/>
          <a:lstStyle/>
          <a:p>
            <a:endParaRPr lang="en-US"/>
          </a:p>
        </p:txBody>
      </p:sp>
      <p:sp>
        <p:nvSpPr>
          <p:cNvPr id="2" name="Slide Number Placeholder 1">
            <a:extLst>
              <a:ext uri="{FF2B5EF4-FFF2-40B4-BE49-F238E27FC236}">
                <a16:creationId xmlns:a16="http://schemas.microsoft.com/office/drawing/2014/main" id="{0B86089E-D371-485F-86E1-FCAA7B67DD86}"/>
              </a:ext>
            </a:extLst>
          </p:cNvPr>
          <p:cNvSpPr>
            <a:spLocks noGrp="1"/>
          </p:cNvSpPr>
          <p:nvPr>
            <p:ph type="sldNum" sz="quarter" idx="2"/>
          </p:nvPr>
        </p:nvSpPr>
        <p:spPr/>
        <p:txBody>
          <a:bodyPr/>
          <a:lstStyle/>
          <a:p>
            <a:fld id="{86CB4B4D-7CA3-9044-876B-883B54F8677D}" type="slidenum">
              <a:rPr lang="en-US" smtClean="0"/>
              <a:t>38</a:t>
            </a:fld>
            <a:endParaRPr lang="en-US"/>
          </a:p>
        </p:txBody>
      </p:sp>
      <p:sp>
        <p:nvSpPr>
          <p:cNvPr id="7" name="Textplatzhalter 6">
            <a:extLst>
              <a:ext uri="{FF2B5EF4-FFF2-40B4-BE49-F238E27FC236}">
                <a16:creationId xmlns:a16="http://schemas.microsoft.com/office/drawing/2014/main" id="{F2068070-FBDA-487C-B5B9-30456473549F}"/>
              </a:ext>
            </a:extLst>
          </p:cNvPr>
          <p:cNvSpPr>
            <a:spLocks noGrp="1"/>
          </p:cNvSpPr>
          <p:nvPr>
            <p:ph type="body" sz="quarter" idx="13"/>
          </p:nvPr>
        </p:nvSpPr>
        <p:spPr/>
        <p:txBody>
          <a:bodyPr/>
          <a:lstStyle/>
          <a:p>
            <a:endParaRPr lang="en-US"/>
          </a:p>
        </p:txBody>
      </p:sp>
      <p:sp>
        <p:nvSpPr>
          <p:cNvPr id="9" name="Textplatzhalter 8">
            <a:extLst>
              <a:ext uri="{FF2B5EF4-FFF2-40B4-BE49-F238E27FC236}">
                <a16:creationId xmlns:a16="http://schemas.microsoft.com/office/drawing/2014/main" id="{0A572916-807D-4957-8C59-3F30453D3082}"/>
              </a:ext>
            </a:extLst>
          </p:cNvPr>
          <p:cNvSpPr>
            <a:spLocks noGrp="1"/>
          </p:cNvSpPr>
          <p:nvPr>
            <p:ph type="body" sz="quarter" idx="13"/>
          </p:nvPr>
        </p:nvSpPr>
        <p:spPr/>
        <p:txBody>
          <a:bodyPr/>
          <a:lstStyle/>
          <a:p>
            <a:endParaRPr lang="en-US"/>
          </a:p>
        </p:txBody>
      </p:sp>
      <p:sp>
        <p:nvSpPr>
          <p:cNvPr id="11" name="Textplatzhalter 10">
            <a:extLst>
              <a:ext uri="{FF2B5EF4-FFF2-40B4-BE49-F238E27FC236}">
                <a16:creationId xmlns:a16="http://schemas.microsoft.com/office/drawing/2014/main" id="{B8773280-232D-43DD-A071-A066C6DE34AF}"/>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796007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When to Stop Iterating?</a:t>
            </a:r>
          </a:p>
        </p:txBody>
      </p:sp>
      <p:sp>
        <p:nvSpPr>
          <p:cNvPr id="4" name="Text Placeholder 3"/>
          <p:cNvSpPr>
            <a:spLocks noGrp="1"/>
          </p:cNvSpPr>
          <p:nvPr>
            <p:ph type="body" sz="quarter" idx="13"/>
          </p:nvPr>
        </p:nvSpPr>
        <p:spPr/>
        <p:txBody>
          <a:bodyPr/>
          <a:lstStyle/>
          <a:p>
            <a:endParaRPr lang="en-US" dirty="0"/>
          </a:p>
        </p:txBody>
      </p:sp>
      <p:sp>
        <p:nvSpPr>
          <p:cNvPr id="6" name="Text Placeholder 5"/>
          <p:cNvSpPr>
            <a:spLocks noGrp="1"/>
          </p:cNvSpPr>
          <p:nvPr>
            <p:ph type="body" sz="quarter" idx="13"/>
          </p:nvPr>
        </p:nvSpPr>
        <p:spPr/>
        <p:txBody>
          <a:bodyPr/>
          <a:lstStyle/>
          <a:p>
            <a:endParaRPr lang="en-US"/>
          </a:p>
        </p:txBody>
      </p:sp>
      <p:sp>
        <p:nvSpPr>
          <p:cNvPr id="12" name="Text Placeholder 11"/>
          <p:cNvSpPr>
            <a:spLocks noGrp="1"/>
          </p:cNvSpPr>
          <p:nvPr>
            <p:ph type="body" sz="quarter" idx="13"/>
          </p:nvPr>
        </p:nvSpPr>
        <p:spPr/>
        <p:txBody>
          <a:bodyPr/>
          <a:lstStyle/>
          <a:p>
            <a:endParaRPr lang="en-US"/>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274" y="3028821"/>
            <a:ext cx="9733879" cy="8834419"/>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7062" y="2971739"/>
            <a:ext cx="8401837" cy="8944496"/>
          </a:xfrm>
          <a:prstGeom prst="rect">
            <a:avLst/>
          </a:prstGeom>
        </p:spPr>
      </p:pic>
      <p:sp>
        <p:nvSpPr>
          <p:cNvPr id="16" name="Text Placeholder 15"/>
          <p:cNvSpPr>
            <a:spLocks noGrp="1"/>
          </p:cNvSpPr>
          <p:nvPr>
            <p:ph type="body" sz="quarter" idx="13"/>
          </p:nvPr>
        </p:nvSpPr>
        <p:spPr>
          <a:xfrm>
            <a:off x="8965412" y="11809402"/>
            <a:ext cx="3084163" cy="587475"/>
          </a:xfrm>
        </p:spPr>
        <p:txBody>
          <a:bodyPr/>
          <a:lstStyle/>
          <a:p>
            <a:r>
              <a:rPr lang="de-DE" sz="3200" b="1" dirty="0"/>
              <a:t>Time (</a:t>
            </a:r>
            <a:r>
              <a:rPr lang="de-DE" sz="3200" b="1" dirty="0" err="1"/>
              <a:t>seconds</a:t>
            </a:r>
            <a:r>
              <a:rPr lang="de-DE" sz="3200" b="1" dirty="0"/>
              <a:t>)</a:t>
            </a:r>
            <a:endParaRPr lang="en-US" sz="3200" b="1" dirty="0"/>
          </a:p>
        </p:txBody>
      </p:sp>
      <p:cxnSp>
        <p:nvCxnSpPr>
          <p:cNvPr id="26" name="Straight Connector 25"/>
          <p:cNvCxnSpPr>
            <a:cxnSpLocks/>
          </p:cNvCxnSpPr>
          <p:nvPr/>
        </p:nvCxnSpPr>
        <p:spPr>
          <a:xfrm>
            <a:off x="7870013" y="3935919"/>
            <a:ext cx="0" cy="7315200"/>
          </a:xfrm>
          <a:prstGeom prst="line">
            <a:avLst/>
          </a:prstGeom>
          <a:ln/>
        </p:spPr>
        <p:style>
          <a:lnRef idx="3">
            <a:schemeClr val="dk1"/>
          </a:lnRef>
          <a:fillRef idx="0">
            <a:schemeClr val="dk1"/>
          </a:fillRef>
          <a:effectRef idx="2">
            <a:schemeClr val="dk1"/>
          </a:effectRef>
          <a:fontRef idx="minor">
            <a:schemeClr val="tx1"/>
          </a:fontRef>
        </p:style>
      </p:cxnSp>
      <p:sp>
        <p:nvSpPr>
          <p:cNvPr id="17" name="Text Placeholder 15">
            <a:extLst>
              <a:ext uri="{FF2B5EF4-FFF2-40B4-BE49-F238E27FC236}">
                <a16:creationId xmlns:a16="http://schemas.microsoft.com/office/drawing/2014/main" id="{FF441D45-2063-4BF9-9C1B-161242219CB5}"/>
              </a:ext>
            </a:extLst>
          </p:cNvPr>
          <p:cNvSpPr>
            <a:spLocks noGrp="1"/>
          </p:cNvSpPr>
          <p:nvPr>
            <p:ph type="body" sz="quarter" idx="13"/>
          </p:nvPr>
        </p:nvSpPr>
        <p:spPr>
          <a:xfrm>
            <a:off x="7876925" y="10647721"/>
            <a:ext cx="3084163" cy="587475"/>
          </a:xfrm>
        </p:spPr>
        <p:txBody>
          <a:bodyPr/>
          <a:lstStyle/>
          <a:p>
            <a:r>
              <a:rPr lang="de-DE" sz="3200" b="1" dirty="0"/>
              <a:t>1000 </a:t>
            </a:r>
            <a:r>
              <a:rPr lang="de-DE" sz="3200" b="1" dirty="0" err="1"/>
              <a:t>spp</a:t>
            </a:r>
            <a:endParaRPr lang="en-US" sz="3200" b="1" dirty="0"/>
          </a:p>
        </p:txBody>
      </p:sp>
      <p:sp>
        <p:nvSpPr>
          <p:cNvPr id="8" name="Textplatzhalter 7">
            <a:extLst>
              <a:ext uri="{FF2B5EF4-FFF2-40B4-BE49-F238E27FC236}">
                <a16:creationId xmlns:a16="http://schemas.microsoft.com/office/drawing/2014/main" id="{1E740CA4-B39C-4D18-9109-129B826F2DE9}"/>
              </a:ext>
            </a:extLst>
          </p:cNvPr>
          <p:cNvSpPr>
            <a:spLocks noGrp="1"/>
          </p:cNvSpPr>
          <p:nvPr>
            <p:ph type="body" sz="quarter" idx="13"/>
          </p:nvPr>
        </p:nvSpPr>
        <p:spPr/>
        <p:txBody>
          <a:bodyPr/>
          <a:lstStyle/>
          <a:p>
            <a:endParaRPr lang="en-US"/>
          </a:p>
        </p:txBody>
      </p:sp>
      <p:sp>
        <p:nvSpPr>
          <p:cNvPr id="2" name="Slide Number Placeholder 1">
            <a:extLst>
              <a:ext uri="{FF2B5EF4-FFF2-40B4-BE49-F238E27FC236}">
                <a16:creationId xmlns:a16="http://schemas.microsoft.com/office/drawing/2014/main" id="{0B86089E-D371-485F-86E1-FCAA7B67DD86}"/>
              </a:ext>
            </a:extLst>
          </p:cNvPr>
          <p:cNvSpPr>
            <a:spLocks noGrp="1"/>
          </p:cNvSpPr>
          <p:nvPr>
            <p:ph type="sldNum" sz="quarter" idx="2"/>
          </p:nvPr>
        </p:nvSpPr>
        <p:spPr/>
        <p:txBody>
          <a:bodyPr/>
          <a:lstStyle/>
          <a:p>
            <a:fld id="{86CB4B4D-7CA3-9044-876B-883B54F8677D}" type="slidenum">
              <a:rPr lang="en-US" smtClean="0"/>
              <a:t>39</a:t>
            </a:fld>
            <a:endParaRPr lang="en-US"/>
          </a:p>
        </p:txBody>
      </p:sp>
      <p:sp>
        <p:nvSpPr>
          <p:cNvPr id="7" name="Textplatzhalter 6">
            <a:extLst>
              <a:ext uri="{FF2B5EF4-FFF2-40B4-BE49-F238E27FC236}">
                <a16:creationId xmlns:a16="http://schemas.microsoft.com/office/drawing/2014/main" id="{F2068070-FBDA-487C-B5B9-30456473549F}"/>
              </a:ext>
            </a:extLst>
          </p:cNvPr>
          <p:cNvSpPr>
            <a:spLocks noGrp="1"/>
          </p:cNvSpPr>
          <p:nvPr>
            <p:ph type="body" sz="quarter" idx="13"/>
          </p:nvPr>
        </p:nvSpPr>
        <p:spPr/>
        <p:txBody>
          <a:bodyPr/>
          <a:lstStyle/>
          <a:p>
            <a:endParaRPr lang="en-US"/>
          </a:p>
        </p:txBody>
      </p:sp>
      <p:sp>
        <p:nvSpPr>
          <p:cNvPr id="20" name="Text Placeholder 15">
            <a:extLst>
              <a:ext uri="{FF2B5EF4-FFF2-40B4-BE49-F238E27FC236}">
                <a16:creationId xmlns:a16="http://schemas.microsoft.com/office/drawing/2014/main" id="{BE1C52C2-457D-408C-8143-D2E52D3E304E}"/>
              </a:ext>
            </a:extLst>
          </p:cNvPr>
          <p:cNvSpPr>
            <a:spLocks noGrp="1"/>
          </p:cNvSpPr>
          <p:nvPr>
            <p:ph type="body" sz="quarter" idx="13"/>
          </p:nvPr>
        </p:nvSpPr>
        <p:spPr>
          <a:xfrm>
            <a:off x="19955096" y="11806857"/>
            <a:ext cx="2594661" cy="587475"/>
          </a:xfrm>
        </p:spPr>
        <p:txBody>
          <a:bodyPr/>
          <a:lstStyle/>
          <a:p>
            <a:r>
              <a:rPr lang="de-DE" sz="3200" b="1" dirty="0"/>
              <a:t>Iteration #</a:t>
            </a:r>
            <a:endParaRPr lang="en-US" sz="3200" b="1" dirty="0"/>
          </a:p>
        </p:txBody>
      </p:sp>
    </p:spTree>
    <p:extLst>
      <p:ext uri="{BB962C8B-B14F-4D97-AF65-F5344CB8AC3E}">
        <p14:creationId xmlns:p14="http://schemas.microsoft.com/office/powerpoint/2010/main" val="2449051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20"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fik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6923">
            <a:off x="6975616" y="5219314"/>
            <a:ext cx="10389230" cy="10389230"/>
          </a:xfrm>
          <a:prstGeom prst="rect">
            <a:avLst/>
          </a:prstGeom>
        </p:spPr>
      </p:pic>
      <p:sp>
        <p:nvSpPr>
          <p:cNvPr id="13" name="Rechteck 12"/>
          <p:cNvSpPr/>
          <p:nvPr/>
        </p:nvSpPr>
        <p:spPr>
          <a:xfrm>
            <a:off x="8397551" y="10413929"/>
            <a:ext cx="7595118" cy="33020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 name="Rechteck 4"/>
          <p:cNvSpPr/>
          <p:nvPr/>
        </p:nvSpPr>
        <p:spPr>
          <a:xfrm>
            <a:off x="0" y="10413929"/>
            <a:ext cx="24384000" cy="2592000"/>
          </a:xfrm>
          <a:prstGeom prst="rect">
            <a:avLst/>
          </a:prstGeom>
          <a:gradFill>
            <a:gsLst>
              <a:gs pos="0">
                <a:schemeClr val="tx2"/>
              </a:gs>
              <a:gs pos="100000">
                <a:schemeClr val="bg1"/>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 name="Titel 2"/>
          <p:cNvSpPr>
            <a:spLocks noGrp="1"/>
          </p:cNvSpPr>
          <p:nvPr>
            <p:ph type="title"/>
          </p:nvPr>
        </p:nvSpPr>
        <p:spPr/>
        <p:txBody>
          <a:bodyPr/>
          <a:lstStyle/>
          <a:p>
            <a:r>
              <a:rPr lang="en-US" noProof="0" dirty="0"/>
              <a:t>Path Tracing Review: Direct Illumination Sampling</a:t>
            </a:r>
          </a:p>
        </p:txBody>
      </p:sp>
      <p:pic>
        <p:nvPicPr>
          <p:cNvPr id="7" name="Grafik 6" descr="Videokamera"/>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65649">
            <a:off x="1136000" y="4312965"/>
            <a:ext cx="2734798" cy="2734798"/>
          </a:xfrm>
          <a:prstGeom prst="rect">
            <a:avLst/>
          </a:prstGeom>
        </p:spPr>
      </p:pic>
      <p:cxnSp>
        <p:nvCxnSpPr>
          <p:cNvPr id="9" name="Gerade Verbindung mit Pfeil 8"/>
          <p:cNvCxnSpPr>
            <a:cxnSpLocks/>
          </p:cNvCxnSpPr>
          <p:nvPr/>
        </p:nvCxnSpPr>
        <p:spPr>
          <a:xfrm>
            <a:off x="3505202" y="6606073"/>
            <a:ext cx="8665029" cy="3807856"/>
          </a:xfrm>
          <a:prstGeom prst="straightConnector1">
            <a:avLst/>
          </a:prstGeom>
          <a:noFill/>
          <a:ln w="38100" cap="flat">
            <a:solidFill>
              <a:schemeClr val="tx1"/>
            </a:solidFill>
            <a:prstDash val="solid"/>
            <a:miter lim="400000"/>
            <a:headEnd type="triangle" w="lg" len="lg"/>
            <a:tailEnd type="oval" w="lg" len="lg"/>
          </a:ln>
          <a:effectLst/>
          <a:sp3d/>
        </p:spPr>
        <p:style>
          <a:lnRef idx="0">
            <a:scrgbClr r="0" g="0" b="0"/>
          </a:lnRef>
          <a:fillRef idx="0">
            <a:scrgbClr r="0" g="0" b="0"/>
          </a:fillRef>
          <a:effectRef idx="0">
            <a:scrgbClr r="0" g="0" b="0"/>
          </a:effectRef>
          <a:fontRef idx="none"/>
        </p:style>
      </p:cxnSp>
      <p:sp>
        <p:nvSpPr>
          <p:cNvPr id="6" name="Textplatzhalter 5">
            <a:extLst>
              <a:ext uri="{FF2B5EF4-FFF2-40B4-BE49-F238E27FC236}">
                <a16:creationId xmlns:a16="http://schemas.microsoft.com/office/drawing/2014/main" id="{7AC512CC-1D17-47F7-BB37-24968EE04513}"/>
              </a:ext>
            </a:extLst>
          </p:cNvPr>
          <p:cNvSpPr>
            <a:spLocks noGrp="1"/>
          </p:cNvSpPr>
          <p:nvPr>
            <p:ph type="body" sz="quarter" idx="13"/>
          </p:nvPr>
        </p:nvSpPr>
        <p:spPr>
          <a:xfrm>
            <a:off x="13710092" y="3339314"/>
            <a:ext cx="9527595" cy="1417870"/>
          </a:xfrm>
        </p:spPr>
        <p:txBody>
          <a:bodyPr/>
          <a:lstStyle/>
          <a:p>
            <a:pPr algn="ctr"/>
            <a:r>
              <a:rPr lang="en-US" sz="5400" b="1" dirty="0"/>
              <a:t>Multiple Importance Sampling</a:t>
            </a:r>
          </a:p>
          <a:p>
            <a:pPr algn="ctr"/>
            <a:r>
              <a:rPr lang="en-US" sz="5400" b="1" dirty="0"/>
              <a:t>[</a:t>
            </a:r>
            <a:r>
              <a:rPr lang="en-US" sz="5400" b="1" dirty="0" err="1"/>
              <a:t>Veach</a:t>
            </a:r>
            <a:r>
              <a:rPr lang="en-US" sz="5400" b="1" dirty="0"/>
              <a:t> 1995]</a:t>
            </a:r>
          </a:p>
          <a:p>
            <a:endParaRPr lang="en-US" sz="4400" b="1" dirty="0"/>
          </a:p>
        </p:txBody>
      </p:sp>
      <p:sp>
        <p:nvSpPr>
          <p:cNvPr id="24" name="Textplatzhalter 1">
            <a:extLst>
              <a:ext uri="{FF2B5EF4-FFF2-40B4-BE49-F238E27FC236}">
                <a16:creationId xmlns:a16="http://schemas.microsoft.com/office/drawing/2014/main" id="{A2DFE64A-293A-4825-82BD-D0387D291184}"/>
              </a:ext>
            </a:extLst>
          </p:cNvPr>
          <p:cNvSpPr>
            <a:spLocks noGrp="1"/>
          </p:cNvSpPr>
          <p:nvPr>
            <p:ph type="body" sz="quarter" idx="13"/>
          </p:nvPr>
        </p:nvSpPr>
        <p:spPr>
          <a:xfrm>
            <a:off x="13888996" y="6071571"/>
            <a:ext cx="2993962" cy="1523352"/>
          </a:xfrm>
        </p:spPr>
        <p:txBody>
          <a:bodyPr/>
          <a:lstStyle/>
          <a:p>
            <a:r>
              <a:rPr lang="de-CH" sz="5400" b="1" dirty="0">
                <a:solidFill>
                  <a:srgbClr val="B087D9"/>
                </a:solidFill>
              </a:rPr>
              <a:t>BSDF</a:t>
            </a:r>
            <a:endParaRPr lang="en-US" sz="8000" b="1" dirty="0">
              <a:solidFill>
                <a:srgbClr val="B087D9"/>
              </a:solidFill>
            </a:endParaRPr>
          </a:p>
        </p:txBody>
      </p:sp>
      <p:pic>
        <p:nvPicPr>
          <p:cNvPr id="19" name="Grafik 18" descr="Sonne">
            <a:extLst>
              <a:ext uri="{FF2B5EF4-FFF2-40B4-BE49-F238E27FC236}">
                <a16:creationId xmlns:a16="http://schemas.microsoft.com/office/drawing/2014/main" id="{3D1BBF5C-2B0D-4FFE-8ACA-F49FE4FC14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990142" y="6160029"/>
            <a:ext cx="2634342" cy="2634342"/>
          </a:xfrm>
          <a:prstGeom prst="rect">
            <a:avLst/>
          </a:prstGeom>
        </p:spPr>
      </p:pic>
      <p:sp>
        <p:nvSpPr>
          <p:cNvPr id="2" name="Slide Number Placeholder 1">
            <a:extLst>
              <a:ext uri="{FF2B5EF4-FFF2-40B4-BE49-F238E27FC236}">
                <a16:creationId xmlns:a16="http://schemas.microsoft.com/office/drawing/2014/main" id="{63502FD5-4A20-4F44-BD8E-46718FF45257}"/>
              </a:ext>
            </a:extLst>
          </p:cNvPr>
          <p:cNvSpPr>
            <a:spLocks noGrp="1"/>
          </p:cNvSpPr>
          <p:nvPr>
            <p:ph type="sldNum" sz="quarter" idx="2"/>
          </p:nvPr>
        </p:nvSpPr>
        <p:spPr/>
        <p:txBody>
          <a:bodyPr/>
          <a:lstStyle/>
          <a:p>
            <a:fld id="{86CB4B4D-7CA3-9044-876B-883B54F8677D}" type="slidenum">
              <a:rPr lang="en-US" smtClean="0"/>
              <a:t>4</a:t>
            </a:fld>
            <a:endParaRPr lang="en-US"/>
          </a:p>
        </p:txBody>
      </p:sp>
      <p:cxnSp>
        <p:nvCxnSpPr>
          <p:cNvPr id="14" name="Straight Arrow Connector 27">
            <a:extLst>
              <a:ext uri="{FF2B5EF4-FFF2-40B4-BE49-F238E27FC236}">
                <a16:creationId xmlns:a16="http://schemas.microsoft.com/office/drawing/2014/main" id="{6AD500C5-810D-4642-AA9D-B949BD9CE680}"/>
              </a:ext>
            </a:extLst>
          </p:cNvPr>
          <p:cNvCxnSpPr>
            <a:cxnSpLocks/>
          </p:cNvCxnSpPr>
          <p:nvPr/>
        </p:nvCxnSpPr>
        <p:spPr>
          <a:xfrm flipH="1">
            <a:off x="12192000" y="7962900"/>
            <a:ext cx="8001000" cy="2451029"/>
          </a:xfrm>
          <a:prstGeom prst="straightConnector1">
            <a:avLst/>
          </a:prstGeom>
          <a:ln w="63500">
            <a:solidFill>
              <a:srgbClr val="3C9A6F"/>
            </a:solidFill>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27">
            <a:extLst>
              <a:ext uri="{FF2B5EF4-FFF2-40B4-BE49-F238E27FC236}">
                <a16:creationId xmlns:a16="http://schemas.microsoft.com/office/drawing/2014/main" id="{BC9541A9-548E-42DA-92BD-0C7C6924DA7E}"/>
              </a:ext>
            </a:extLst>
          </p:cNvPr>
          <p:cNvCxnSpPr>
            <a:cxnSpLocks/>
          </p:cNvCxnSpPr>
          <p:nvPr/>
        </p:nvCxnSpPr>
        <p:spPr>
          <a:xfrm flipH="1">
            <a:off x="12192000" y="7477200"/>
            <a:ext cx="7603674" cy="2936729"/>
          </a:xfrm>
          <a:prstGeom prst="straightConnector1">
            <a:avLst/>
          </a:prstGeom>
          <a:ln w="63500">
            <a:solidFill>
              <a:srgbClr val="3C9A6F"/>
            </a:solidFill>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27">
            <a:extLst>
              <a:ext uri="{FF2B5EF4-FFF2-40B4-BE49-F238E27FC236}">
                <a16:creationId xmlns:a16="http://schemas.microsoft.com/office/drawing/2014/main" id="{E226ADF9-42F1-4972-AE56-9A1F68D4426F}"/>
              </a:ext>
            </a:extLst>
          </p:cNvPr>
          <p:cNvCxnSpPr>
            <a:cxnSpLocks/>
          </p:cNvCxnSpPr>
          <p:nvPr/>
        </p:nvCxnSpPr>
        <p:spPr>
          <a:xfrm flipH="1">
            <a:off x="12192000" y="8510001"/>
            <a:ext cx="8570402" cy="1903928"/>
          </a:xfrm>
          <a:prstGeom prst="straightConnector1">
            <a:avLst/>
          </a:prstGeom>
          <a:ln w="63500">
            <a:solidFill>
              <a:srgbClr val="3C9A6F"/>
            </a:solidFill>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 name="Textplatzhalter 3">
                <a:extLst>
                  <a:ext uri="{FF2B5EF4-FFF2-40B4-BE49-F238E27FC236}">
                    <a16:creationId xmlns:a16="http://schemas.microsoft.com/office/drawing/2014/main" id="{3C993978-59DA-4FA2-A33B-E569BF912AB6}"/>
                  </a:ext>
                </a:extLst>
              </p:cNvPr>
              <p:cNvSpPr txBox="1">
                <a:spLocks/>
              </p:cNvSpPr>
              <p:nvPr/>
            </p:nvSpPr>
            <p:spPr>
              <a:xfrm>
                <a:off x="11672773" y="10030330"/>
                <a:ext cx="808920" cy="1537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8"/>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17" name="Textplatzhalter 3">
                <a:extLst>
                  <a:ext uri="{FF2B5EF4-FFF2-40B4-BE49-F238E27FC236}">
                    <a16:creationId xmlns:a16="http://schemas.microsoft.com/office/drawing/2014/main" id="{3C993978-59DA-4FA2-A33B-E569BF912AB6}"/>
                  </a:ext>
                </a:extLst>
              </p:cNvPr>
              <p:cNvSpPr txBox="1">
                <a:spLocks noRot="1" noChangeAspect="1" noMove="1" noResize="1" noEditPoints="1" noAdjustHandles="1" noChangeArrowheads="1" noChangeShapeType="1" noTextEdit="1"/>
              </p:cNvSpPr>
              <p:nvPr/>
            </p:nvSpPr>
            <p:spPr>
              <a:xfrm>
                <a:off x="11672773" y="10030330"/>
                <a:ext cx="808920" cy="1537493"/>
              </a:xfrm>
              <a:prstGeom prst="rect">
                <a:avLst/>
              </a:prstGeom>
              <a:blipFill>
                <a:blip r:embed="rId9"/>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18" name="Textplatzhalter 1">
            <a:extLst>
              <a:ext uri="{FF2B5EF4-FFF2-40B4-BE49-F238E27FC236}">
                <a16:creationId xmlns:a16="http://schemas.microsoft.com/office/drawing/2014/main" id="{B5E14224-7594-456F-ABF3-3C1995B93E01}"/>
              </a:ext>
            </a:extLst>
          </p:cNvPr>
          <p:cNvSpPr>
            <a:spLocks noGrp="1"/>
          </p:cNvSpPr>
          <p:nvPr>
            <p:ph type="body" sz="quarter" idx="13"/>
          </p:nvPr>
        </p:nvSpPr>
        <p:spPr>
          <a:xfrm>
            <a:off x="17206394" y="9268654"/>
            <a:ext cx="8701606" cy="1523352"/>
          </a:xfrm>
        </p:spPr>
        <p:txBody>
          <a:bodyPr/>
          <a:lstStyle/>
          <a:p>
            <a:r>
              <a:rPr lang="de-CH" sz="5400" b="1" dirty="0">
                <a:solidFill>
                  <a:srgbClr val="3C9A6F"/>
                </a:solidFill>
              </a:rPr>
              <a:t>Next Event </a:t>
            </a:r>
            <a:r>
              <a:rPr lang="de-CH" sz="5400" b="1" dirty="0" err="1">
                <a:solidFill>
                  <a:srgbClr val="3C9A6F"/>
                </a:solidFill>
              </a:rPr>
              <a:t>Estimation</a:t>
            </a:r>
            <a:endParaRPr lang="en-US" sz="5400" b="1" dirty="0">
              <a:solidFill>
                <a:srgbClr val="3C9A6F"/>
              </a:solidFill>
            </a:endParaRPr>
          </a:p>
        </p:txBody>
      </p:sp>
    </p:spTree>
    <p:extLst>
      <p:ext uri="{BB962C8B-B14F-4D97-AF65-F5344CB8AC3E}">
        <p14:creationId xmlns:p14="http://schemas.microsoft.com/office/powerpoint/2010/main" val="1893579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8"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When to Stop Iterating?</a:t>
            </a:r>
          </a:p>
        </p:txBody>
      </p:sp>
      <p:sp>
        <p:nvSpPr>
          <p:cNvPr id="4" name="Text Placeholder 3"/>
          <p:cNvSpPr>
            <a:spLocks noGrp="1"/>
          </p:cNvSpPr>
          <p:nvPr>
            <p:ph type="body" sz="quarter" idx="13"/>
          </p:nvPr>
        </p:nvSpPr>
        <p:spPr/>
        <p:txBody>
          <a:bodyPr/>
          <a:lstStyle/>
          <a:p>
            <a:endParaRPr lang="en-US" dirty="0"/>
          </a:p>
        </p:txBody>
      </p:sp>
      <p:sp>
        <p:nvSpPr>
          <p:cNvPr id="6" name="Text Placeholder 5"/>
          <p:cNvSpPr>
            <a:spLocks noGrp="1"/>
          </p:cNvSpPr>
          <p:nvPr>
            <p:ph type="body" sz="quarter" idx="13"/>
          </p:nvPr>
        </p:nvSpPr>
        <p:spPr/>
        <p:txBody>
          <a:bodyPr/>
          <a:lstStyle/>
          <a:p>
            <a:endParaRPr lang="en-US"/>
          </a:p>
        </p:txBody>
      </p:sp>
      <p:sp>
        <p:nvSpPr>
          <p:cNvPr id="12" name="Text Placeholder 11"/>
          <p:cNvSpPr>
            <a:spLocks noGrp="1"/>
          </p:cNvSpPr>
          <p:nvPr>
            <p:ph type="body" sz="quarter" idx="13"/>
          </p:nvPr>
        </p:nvSpPr>
        <p:spPr/>
        <p:txBody>
          <a:bodyPr/>
          <a:lstStyle/>
          <a:p>
            <a:endParaRPr lang="en-US"/>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274" y="3028821"/>
            <a:ext cx="9733878" cy="8834419"/>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7062" y="2971739"/>
            <a:ext cx="8401837" cy="8944495"/>
          </a:xfrm>
          <a:prstGeom prst="rect">
            <a:avLst/>
          </a:prstGeom>
        </p:spPr>
      </p:pic>
      <p:sp>
        <p:nvSpPr>
          <p:cNvPr id="16" name="Text Placeholder 15"/>
          <p:cNvSpPr>
            <a:spLocks noGrp="1"/>
          </p:cNvSpPr>
          <p:nvPr>
            <p:ph type="body" sz="quarter" idx="13"/>
          </p:nvPr>
        </p:nvSpPr>
        <p:spPr>
          <a:xfrm>
            <a:off x="8965412" y="11809402"/>
            <a:ext cx="3084163" cy="587475"/>
          </a:xfrm>
        </p:spPr>
        <p:txBody>
          <a:bodyPr/>
          <a:lstStyle/>
          <a:p>
            <a:r>
              <a:rPr lang="de-DE" sz="3200" b="1" dirty="0"/>
              <a:t>Time (</a:t>
            </a:r>
            <a:r>
              <a:rPr lang="de-DE" sz="3200" b="1" dirty="0" err="1"/>
              <a:t>seconds</a:t>
            </a:r>
            <a:r>
              <a:rPr lang="de-DE" sz="3200" b="1" dirty="0"/>
              <a:t>)</a:t>
            </a:r>
            <a:endParaRPr lang="en-US" sz="3200" b="1" dirty="0"/>
          </a:p>
        </p:txBody>
      </p:sp>
      <p:cxnSp>
        <p:nvCxnSpPr>
          <p:cNvPr id="26" name="Straight Connector 25"/>
          <p:cNvCxnSpPr>
            <a:cxnSpLocks/>
          </p:cNvCxnSpPr>
          <p:nvPr/>
        </p:nvCxnSpPr>
        <p:spPr>
          <a:xfrm>
            <a:off x="7870013" y="3935919"/>
            <a:ext cx="0" cy="7315200"/>
          </a:xfrm>
          <a:prstGeom prst="line">
            <a:avLst/>
          </a:prstGeom>
          <a:ln/>
        </p:spPr>
        <p:style>
          <a:lnRef idx="3">
            <a:schemeClr val="dk1"/>
          </a:lnRef>
          <a:fillRef idx="0">
            <a:schemeClr val="dk1"/>
          </a:fillRef>
          <a:effectRef idx="2">
            <a:schemeClr val="dk1"/>
          </a:effectRef>
          <a:fontRef idx="minor">
            <a:schemeClr val="tx1"/>
          </a:fontRef>
        </p:style>
      </p:cxnSp>
      <p:sp>
        <p:nvSpPr>
          <p:cNvPr id="17" name="Text Placeholder 15">
            <a:extLst>
              <a:ext uri="{FF2B5EF4-FFF2-40B4-BE49-F238E27FC236}">
                <a16:creationId xmlns:a16="http://schemas.microsoft.com/office/drawing/2014/main" id="{FF441D45-2063-4BF9-9C1B-161242219CB5}"/>
              </a:ext>
            </a:extLst>
          </p:cNvPr>
          <p:cNvSpPr>
            <a:spLocks noGrp="1"/>
          </p:cNvSpPr>
          <p:nvPr>
            <p:ph type="body" sz="quarter" idx="13"/>
          </p:nvPr>
        </p:nvSpPr>
        <p:spPr>
          <a:xfrm>
            <a:off x="7876925" y="10647721"/>
            <a:ext cx="3084163" cy="587475"/>
          </a:xfrm>
        </p:spPr>
        <p:txBody>
          <a:bodyPr/>
          <a:lstStyle/>
          <a:p>
            <a:r>
              <a:rPr lang="de-DE" sz="3200" b="1" dirty="0"/>
              <a:t>1000 </a:t>
            </a:r>
            <a:r>
              <a:rPr lang="de-DE" sz="3200" b="1" dirty="0" err="1"/>
              <a:t>spp</a:t>
            </a:r>
            <a:endParaRPr lang="en-US" sz="3200" b="1" dirty="0"/>
          </a:p>
        </p:txBody>
      </p:sp>
      <p:sp>
        <p:nvSpPr>
          <p:cNvPr id="8" name="Textplatzhalter 7">
            <a:extLst>
              <a:ext uri="{FF2B5EF4-FFF2-40B4-BE49-F238E27FC236}">
                <a16:creationId xmlns:a16="http://schemas.microsoft.com/office/drawing/2014/main" id="{1E740CA4-B39C-4D18-9109-129B826F2DE9}"/>
              </a:ext>
            </a:extLst>
          </p:cNvPr>
          <p:cNvSpPr>
            <a:spLocks noGrp="1"/>
          </p:cNvSpPr>
          <p:nvPr>
            <p:ph type="body" sz="quarter" idx="13"/>
          </p:nvPr>
        </p:nvSpPr>
        <p:spPr/>
        <p:txBody>
          <a:bodyPr/>
          <a:lstStyle/>
          <a:p>
            <a:endParaRPr lang="en-US"/>
          </a:p>
        </p:txBody>
      </p:sp>
      <p:sp>
        <p:nvSpPr>
          <p:cNvPr id="2" name="Slide Number Placeholder 1">
            <a:extLst>
              <a:ext uri="{FF2B5EF4-FFF2-40B4-BE49-F238E27FC236}">
                <a16:creationId xmlns:a16="http://schemas.microsoft.com/office/drawing/2014/main" id="{0B86089E-D371-485F-86E1-FCAA7B67DD86}"/>
              </a:ext>
            </a:extLst>
          </p:cNvPr>
          <p:cNvSpPr>
            <a:spLocks noGrp="1"/>
          </p:cNvSpPr>
          <p:nvPr>
            <p:ph type="sldNum" sz="quarter" idx="2"/>
          </p:nvPr>
        </p:nvSpPr>
        <p:spPr/>
        <p:txBody>
          <a:bodyPr/>
          <a:lstStyle/>
          <a:p>
            <a:fld id="{86CB4B4D-7CA3-9044-876B-883B54F8677D}" type="slidenum">
              <a:rPr lang="en-US" smtClean="0"/>
              <a:t>40</a:t>
            </a:fld>
            <a:endParaRPr lang="en-US"/>
          </a:p>
        </p:txBody>
      </p:sp>
      <p:sp>
        <p:nvSpPr>
          <p:cNvPr id="7" name="Textplatzhalter 6">
            <a:extLst>
              <a:ext uri="{FF2B5EF4-FFF2-40B4-BE49-F238E27FC236}">
                <a16:creationId xmlns:a16="http://schemas.microsoft.com/office/drawing/2014/main" id="{7AC2295B-64E8-4FB4-BC7C-23A2B99E9500}"/>
              </a:ext>
            </a:extLst>
          </p:cNvPr>
          <p:cNvSpPr>
            <a:spLocks noGrp="1"/>
          </p:cNvSpPr>
          <p:nvPr>
            <p:ph type="body" sz="quarter" idx="13"/>
          </p:nvPr>
        </p:nvSpPr>
        <p:spPr/>
        <p:txBody>
          <a:bodyPr/>
          <a:lstStyle/>
          <a:p>
            <a:endParaRPr lang="en-US"/>
          </a:p>
        </p:txBody>
      </p:sp>
      <p:sp>
        <p:nvSpPr>
          <p:cNvPr id="20" name="Text Placeholder 15">
            <a:extLst>
              <a:ext uri="{FF2B5EF4-FFF2-40B4-BE49-F238E27FC236}">
                <a16:creationId xmlns:a16="http://schemas.microsoft.com/office/drawing/2014/main" id="{58C3DB35-1E15-4262-8ACF-7B0540E861D3}"/>
              </a:ext>
            </a:extLst>
          </p:cNvPr>
          <p:cNvSpPr>
            <a:spLocks noGrp="1"/>
          </p:cNvSpPr>
          <p:nvPr>
            <p:ph type="body" sz="quarter" idx="13"/>
          </p:nvPr>
        </p:nvSpPr>
        <p:spPr>
          <a:xfrm>
            <a:off x="19955096" y="11806857"/>
            <a:ext cx="2594661" cy="587475"/>
          </a:xfrm>
        </p:spPr>
        <p:txBody>
          <a:bodyPr/>
          <a:lstStyle/>
          <a:p>
            <a:r>
              <a:rPr lang="de-DE" sz="3200" b="1" dirty="0"/>
              <a:t>Iteration #</a:t>
            </a:r>
            <a:endParaRPr lang="en-US" sz="3200" b="1" dirty="0"/>
          </a:p>
        </p:txBody>
      </p:sp>
    </p:spTree>
    <p:extLst>
      <p:ext uri="{BB962C8B-B14F-4D97-AF65-F5344CB8AC3E}">
        <p14:creationId xmlns:p14="http://schemas.microsoft.com/office/powerpoint/2010/main" val="1329250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When to Stop Iterating?</a:t>
            </a:r>
          </a:p>
        </p:txBody>
      </p:sp>
      <p:sp>
        <p:nvSpPr>
          <p:cNvPr id="4" name="Text Placeholder 3"/>
          <p:cNvSpPr>
            <a:spLocks noGrp="1"/>
          </p:cNvSpPr>
          <p:nvPr>
            <p:ph type="body" sz="quarter" idx="13"/>
          </p:nvPr>
        </p:nvSpPr>
        <p:spPr/>
        <p:txBody>
          <a:bodyPr/>
          <a:lstStyle/>
          <a:p>
            <a:endParaRPr lang="en-US" dirty="0"/>
          </a:p>
        </p:txBody>
      </p:sp>
      <p:sp>
        <p:nvSpPr>
          <p:cNvPr id="6" name="Text Placeholder 5"/>
          <p:cNvSpPr>
            <a:spLocks noGrp="1"/>
          </p:cNvSpPr>
          <p:nvPr>
            <p:ph type="body" sz="quarter" idx="13"/>
          </p:nvPr>
        </p:nvSpPr>
        <p:spPr/>
        <p:txBody>
          <a:bodyPr/>
          <a:lstStyle/>
          <a:p>
            <a:endParaRPr lang="en-US"/>
          </a:p>
        </p:txBody>
      </p:sp>
      <p:sp>
        <p:nvSpPr>
          <p:cNvPr id="12" name="Text Placeholder 11"/>
          <p:cNvSpPr>
            <a:spLocks noGrp="1"/>
          </p:cNvSpPr>
          <p:nvPr>
            <p:ph type="body" sz="quarter" idx="13"/>
          </p:nvPr>
        </p:nvSpPr>
        <p:spPr/>
        <p:txBody>
          <a:bodyPr/>
          <a:lstStyle/>
          <a:p>
            <a:endParaRPr lang="en-US"/>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274" y="3028821"/>
            <a:ext cx="9733878" cy="8834418"/>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7062" y="2971739"/>
            <a:ext cx="8401836" cy="8944495"/>
          </a:xfrm>
          <a:prstGeom prst="rect">
            <a:avLst/>
          </a:prstGeom>
        </p:spPr>
      </p:pic>
      <p:sp>
        <p:nvSpPr>
          <p:cNvPr id="16" name="Text Placeholder 15"/>
          <p:cNvSpPr>
            <a:spLocks noGrp="1"/>
          </p:cNvSpPr>
          <p:nvPr>
            <p:ph type="body" sz="quarter" idx="13"/>
          </p:nvPr>
        </p:nvSpPr>
        <p:spPr>
          <a:xfrm>
            <a:off x="8965412" y="11809402"/>
            <a:ext cx="3084163" cy="587475"/>
          </a:xfrm>
        </p:spPr>
        <p:txBody>
          <a:bodyPr/>
          <a:lstStyle/>
          <a:p>
            <a:r>
              <a:rPr lang="de-DE" sz="3200" b="1" dirty="0"/>
              <a:t>Time (</a:t>
            </a:r>
            <a:r>
              <a:rPr lang="de-DE" sz="3200" b="1" dirty="0" err="1"/>
              <a:t>seconds</a:t>
            </a:r>
            <a:r>
              <a:rPr lang="de-DE" sz="3200" b="1" dirty="0"/>
              <a:t>)</a:t>
            </a:r>
            <a:endParaRPr lang="en-US" sz="3200" b="1" dirty="0"/>
          </a:p>
        </p:txBody>
      </p:sp>
      <p:cxnSp>
        <p:nvCxnSpPr>
          <p:cNvPr id="26" name="Straight Connector 25"/>
          <p:cNvCxnSpPr>
            <a:cxnSpLocks/>
          </p:cNvCxnSpPr>
          <p:nvPr/>
        </p:nvCxnSpPr>
        <p:spPr>
          <a:xfrm>
            <a:off x="7870013" y="3935919"/>
            <a:ext cx="0" cy="7315200"/>
          </a:xfrm>
          <a:prstGeom prst="line">
            <a:avLst/>
          </a:prstGeom>
          <a:ln/>
        </p:spPr>
        <p:style>
          <a:lnRef idx="3">
            <a:schemeClr val="dk1"/>
          </a:lnRef>
          <a:fillRef idx="0">
            <a:schemeClr val="dk1"/>
          </a:fillRef>
          <a:effectRef idx="2">
            <a:schemeClr val="dk1"/>
          </a:effectRef>
          <a:fontRef idx="minor">
            <a:schemeClr val="tx1"/>
          </a:fontRef>
        </p:style>
      </p:cxnSp>
      <p:sp>
        <p:nvSpPr>
          <p:cNvPr id="17" name="Text Placeholder 15">
            <a:extLst>
              <a:ext uri="{FF2B5EF4-FFF2-40B4-BE49-F238E27FC236}">
                <a16:creationId xmlns:a16="http://schemas.microsoft.com/office/drawing/2014/main" id="{FF441D45-2063-4BF9-9C1B-161242219CB5}"/>
              </a:ext>
            </a:extLst>
          </p:cNvPr>
          <p:cNvSpPr>
            <a:spLocks noGrp="1"/>
          </p:cNvSpPr>
          <p:nvPr>
            <p:ph type="body" sz="quarter" idx="13"/>
          </p:nvPr>
        </p:nvSpPr>
        <p:spPr>
          <a:xfrm>
            <a:off x="7876925" y="10647721"/>
            <a:ext cx="3084163" cy="587475"/>
          </a:xfrm>
        </p:spPr>
        <p:txBody>
          <a:bodyPr/>
          <a:lstStyle/>
          <a:p>
            <a:r>
              <a:rPr lang="de-DE" sz="3200" b="1" dirty="0"/>
              <a:t>1000 </a:t>
            </a:r>
            <a:r>
              <a:rPr lang="de-DE" sz="3200" b="1" dirty="0" err="1"/>
              <a:t>spp</a:t>
            </a:r>
            <a:endParaRPr lang="en-US" sz="3200" b="1" dirty="0"/>
          </a:p>
        </p:txBody>
      </p:sp>
      <p:sp>
        <p:nvSpPr>
          <p:cNvPr id="8" name="Textplatzhalter 7">
            <a:extLst>
              <a:ext uri="{FF2B5EF4-FFF2-40B4-BE49-F238E27FC236}">
                <a16:creationId xmlns:a16="http://schemas.microsoft.com/office/drawing/2014/main" id="{1E740CA4-B39C-4D18-9109-129B826F2DE9}"/>
              </a:ext>
            </a:extLst>
          </p:cNvPr>
          <p:cNvSpPr>
            <a:spLocks noGrp="1"/>
          </p:cNvSpPr>
          <p:nvPr>
            <p:ph type="body" sz="quarter" idx="13"/>
          </p:nvPr>
        </p:nvSpPr>
        <p:spPr/>
        <p:txBody>
          <a:bodyPr/>
          <a:lstStyle/>
          <a:p>
            <a:endParaRPr lang="en-US"/>
          </a:p>
        </p:txBody>
      </p:sp>
      <p:sp>
        <p:nvSpPr>
          <p:cNvPr id="2" name="Slide Number Placeholder 1">
            <a:extLst>
              <a:ext uri="{FF2B5EF4-FFF2-40B4-BE49-F238E27FC236}">
                <a16:creationId xmlns:a16="http://schemas.microsoft.com/office/drawing/2014/main" id="{0B86089E-D371-485F-86E1-FCAA7B67DD86}"/>
              </a:ext>
            </a:extLst>
          </p:cNvPr>
          <p:cNvSpPr>
            <a:spLocks noGrp="1"/>
          </p:cNvSpPr>
          <p:nvPr>
            <p:ph type="sldNum" sz="quarter" idx="2"/>
          </p:nvPr>
        </p:nvSpPr>
        <p:spPr/>
        <p:txBody>
          <a:bodyPr/>
          <a:lstStyle/>
          <a:p>
            <a:fld id="{86CB4B4D-7CA3-9044-876B-883B54F8677D}" type="slidenum">
              <a:rPr lang="en-US" smtClean="0"/>
              <a:t>41</a:t>
            </a:fld>
            <a:endParaRPr lang="en-US"/>
          </a:p>
        </p:txBody>
      </p:sp>
      <p:sp>
        <p:nvSpPr>
          <p:cNvPr id="7" name="Textplatzhalter 6">
            <a:extLst>
              <a:ext uri="{FF2B5EF4-FFF2-40B4-BE49-F238E27FC236}">
                <a16:creationId xmlns:a16="http://schemas.microsoft.com/office/drawing/2014/main" id="{E32FC811-3CEE-467E-818D-95BD4B0F0973}"/>
              </a:ext>
            </a:extLst>
          </p:cNvPr>
          <p:cNvSpPr>
            <a:spLocks noGrp="1"/>
          </p:cNvSpPr>
          <p:nvPr>
            <p:ph type="body" sz="quarter" idx="13"/>
          </p:nvPr>
        </p:nvSpPr>
        <p:spPr/>
        <p:txBody>
          <a:bodyPr/>
          <a:lstStyle/>
          <a:p>
            <a:endParaRPr lang="en-US"/>
          </a:p>
        </p:txBody>
      </p:sp>
      <p:sp>
        <p:nvSpPr>
          <p:cNvPr id="20" name="Text Placeholder 15">
            <a:extLst>
              <a:ext uri="{FF2B5EF4-FFF2-40B4-BE49-F238E27FC236}">
                <a16:creationId xmlns:a16="http://schemas.microsoft.com/office/drawing/2014/main" id="{3EB59C97-AA96-4C76-A305-6CFDA89D9DD7}"/>
              </a:ext>
            </a:extLst>
          </p:cNvPr>
          <p:cNvSpPr>
            <a:spLocks noGrp="1"/>
          </p:cNvSpPr>
          <p:nvPr>
            <p:ph type="body" sz="quarter" idx="13"/>
          </p:nvPr>
        </p:nvSpPr>
        <p:spPr>
          <a:xfrm>
            <a:off x="19955096" y="11806857"/>
            <a:ext cx="2594661" cy="587475"/>
          </a:xfrm>
        </p:spPr>
        <p:txBody>
          <a:bodyPr/>
          <a:lstStyle/>
          <a:p>
            <a:r>
              <a:rPr lang="de-DE" sz="3200" b="1" dirty="0"/>
              <a:t>Iteration #</a:t>
            </a:r>
            <a:endParaRPr lang="en-US" sz="3200" b="1" dirty="0"/>
          </a:p>
        </p:txBody>
      </p:sp>
    </p:spTree>
    <p:extLst>
      <p:ext uri="{BB962C8B-B14F-4D97-AF65-F5344CB8AC3E}">
        <p14:creationId xmlns:p14="http://schemas.microsoft.com/office/powerpoint/2010/main" val="992792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When to Stop Iterating?</a:t>
            </a:r>
          </a:p>
        </p:txBody>
      </p:sp>
      <p:sp>
        <p:nvSpPr>
          <p:cNvPr id="4" name="Text Placeholder 3"/>
          <p:cNvSpPr>
            <a:spLocks noGrp="1"/>
          </p:cNvSpPr>
          <p:nvPr>
            <p:ph type="body" sz="quarter" idx="13"/>
          </p:nvPr>
        </p:nvSpPr>
        <p:spPr/>
        <p:txBody>
          <a:bodyPr/>
          <a:lstStyle/>
          <a:p>
            <a:endParaRPr lang="en-US" dirty="0"/>
          </a:p>
        </p:txBody>
      </p:sp>
      <p:sp>
        <p:nvSpPr>
          <p:cNvPr id="6" name="Text Placeholder 5"/>
          <p:cNvSpPr>
            <a:spLocks noGrp="1"/>
          </p:cNvSpPr>
          <p:nvPr>
            <p:ph type="body" sz="quarter" idx="13"/>
          </p:nvPr>
        </p:nvSpPr>
        <p:spPr/>
        <p:txBody>
          <a:bodyPr/>
          <a:lstStyle/>
          <a:p>
            <a:endParaRPr lang="en-US"/>
          </a:p>
        </p:txBody>
      </p:sp>
      <p:sp>
        <p:nvSpPr>
          <p:cNvPr id="12" name="Text Placeholder 11"/>
          <p:cNvSpPr>
            <a:spLocks noGrp="1"/>
          </p:cNvSpPr>
          <p:nvPr>
            <p:ph type="body" sz="quarter" idx="13"/>
          </p:nvPr>
        </p:nvSpPr>
        <p:spPr/>
        <p:txBody>
          <a:bodyPr/>
          <a:lstStyle/>
          <a:p>
            <a:endParaRPr lang="en-US"/>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274" y="3028821"/>
            <a:ext cx="9733877" cy="8834418"/>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7062" y="2971739"/>
            <a:ext cx="8401836" cy="8944494"/>
          </a:xfrm>
          <a:prstGeom prst="rect">
            <a:avLst/>
          </a:prstGeom>
        </p:spPr>
      </p:pic>
      <p:sp>
        <p:nvSpPr>
          <p:cNvPr id="16" name="Text Placeholder 15"/>
          <p:cNvSpPr>
            <a:spLocks noGrp="1"/>
          </p:cNvSpPr>
          <p:nvPr>
            <p:ph type="body" sz="quarter" idx="13"/>
          </p:nvPr>
        </p:nvSpPr>
        <p:spPr>
          <a:xfrm>
            <a:off x="8965412" y="11809402"/>
            <a:ext cx="3084163" cy="587475"/>
          </a:xfrm>
        </p:spPr>
        <p:txBody>
          <a:bodyPr/>
          <a:lstStyle/>
          <a:p>
            <a:r>
              <a:rPr lang="de-DE" sz="3200" b="1" dirty="0"/>
              <a:t>Time (</a:t>
            </a:r>
            <a:r>
              <a:rPr lang="de-DE" sz="3200" b="1" dirty="0" err="1"/>
              <a:t>seconds</a:t>
            </a:r>
            <a:r>
              <a:rPr lang="de-DE" sz="3200" b="1" dirty="0"/>
              <a:t>)</a:t>
            </a:r>
            <a:endParaRPr lang="en-US" sz="3200" b="1" dirty="0"/>
          </a:p>
        </p:txBody>
      </p:sp>
      <p:cxnSp>
        <p:nvCxnSpPr>
          <p:cNvPr id="26" name="Straight Connector 25"/>
          <p:cNvCxnSpPr>
            <a:cxnSpLocks/>
          </p:cNvCxnSpPr>
          <p:nvPr/>
        </p:nvCxnSpPr>
        <p:spPr>
          <a:xfrm>
            <a:off x="7870013" y="3935919"/>
            <a:ext cx="0" cy="7315200"/>
          </a:xfrm>
          <a:prstGeom prst="line">
            <a:avLst/>
          </a:prstGeom>
          <a:ln/>
        </p:spPr>
        <p:style>
          <a:lnRef idx="3">
            <a:schemeClr val="dk1"/>
          </a:lnRef>
          <a:fillRef idx="0">
            <a:schemeClr val="dk1"/>
          </a:fillRef>
          <a:effectRef idx="2">
            <a:schemeClr val="dk1"/>
          </a:effectRef>
          <a:fontRef idx="minor">
            <a:schemeClr val="tx1"/>
          </a:fontRef>
        </p:style>
      </p:cxnSp>
      <p:sp>
        <p:nvSpPr>
          <p:cNvPr id="17" name="Text Placeholder 15">
            <a:extLst>
              <a:ext uri="{FF2B5EF4-FFF2-40B4-BE49-F238E27FC236}">
                <a16:creationId xmlns:a16="http://schemas.microsoft.com/office/drawing/2014/main" id="{FF441D45-2063-4BF9-9C1B-161242219CB5}"/>
              </a:ext>
            </a:extLst>
          </p:cNvPr>
          <p:cNvSpPr>
            <a:spLocks noGrp="1"/>
          </p:cNvSpPr>
          <p:nvPr>
            <p:ph type="body" sz="quarter" idx="13"/>
          </p:nvPr>
        </p:nvSpPr>
        <p:spPr>
          <a:xfrm>
            <a:off x="7876925" y="10647721"/>
            <a:ext cx="3084163" cy="587475"/>
          </a:xfrm>
        </p:spPr>
        <p:txBody>
          <a:bodyPr/>
          <a:lstStyle/>
          <a:p>
            <a:r>
              <a:rPr lang="de-DE" sz="3200" b="1" dirty="0"/>
              <a:t>1000 </a:t>
            </a:r>
            <a:r>
              <a:rPr lang="de-DE" sz="3200" b="1" dirty="0" err="1"/>
              <a:t>spp</a:t>
            </a:r>
            <a:endParaRPr lang="en-US" sz="3200" b="1" dirty="0"/>
          </a:p>
        </p:txBody>
      </p:sp>
      <p:sp>
        <p:nvSpPr>
          <p:cNvPr id="8" name="Textplatzhalter 7">
            <a:extLst>
              <a:ext uri="{FF2B5EF4-FFF2-40B4-BE49-F238E27FC236}">
                <a16:creationId xmlns:a16="http://schemas.microsoft.com/office/drawing/2014/main" id="{1E740CA4-B39C-4D18-9109-129B826F2DE9}"/>
              </a:ext>
            </a:extLst>
          </p:cNvPr>
          <p:cNvSpPr>
            <a:spLocks noGrp="1"/>
          </p:cNvSpPr>
          <p:nvPr>
            <p:ph type="body" sz="quarter" idx="13"/>
          </p:nvPr>
        </p:nvSpPr>
        <p:spPr/>
        <p:txBody>
          <a:bodyPr/>
          <a:lstStyle/>
          <a:p>
            <a:endParaRPr lang="en-US"/>
          </a:p>
        </p:txBody>
      </p:sp>
      <p:sp>
        <p:nvSpPr>
          <p:cNvPr id="2" name="Slide Number Placeholder 1">
            <a:extLst>
              <a:ext uri="{FF2B5EF4-FFF2-40B4-BE49-F238E27FC236}">
                <a16:creationId xmlns:a16="http://schemas.microsoft.com/office/drawing/2014/main" id="{0B86089E-D371-485F-86E1-FCAA7B67DD86}"/>
              </a:ext>
            </a:extLst>
          </p:cNvPr>
          <p:cNvSpPr>
            <a:spLocks noGrp="1"/>
          </p:cNvSpPr>
          <p:nvPr>
            <p:ph type="sldNum" sz="quarter" idx="2"/>
          </p:nvPr>
        </p:nvSpPr>
        <p:spPr/>
        <p:txBody>
          <a:bodyPr/>
          <a:lstStyle/>
          <a:p>
            <a:fld id="{86CB4B4D-7CA3-9044-876B-883B54F8677D}" type="slidenum">
              <a:rPr lang="en-US" smtClean="0"/>
              <a:t>42</a:t>
            </a:fld>
            <a:endParaRPr lang="en-US"/>
          </a:p>
        </p:txBody>
      </p:sp>
      <p:sp>
        <p:nvSpPr>
          <p:cNvPr id="7" name="Textplatzhalter 6">
            <a:extLst>
              <a:ext uri="{FF2B5EF4-FFF2-40B4-BE49-F238E27FC236}">
                <a16:creationId xmlns:a16="http://schemas.microsoft.com/office/drawing/2014/main" id="{9383D614-7468-4BDC-B7E3-D884BB37EB52}"/>
              </a:ext>
            </a:extLst>
          </p:cNvPr>
          <p:cNvSpPr>
            <a:spLocks noGrp="1"/>
          </p:cNvSpPr>
          <p:nvPr>
            <p:ph type="body" sz="quarter" idx="13"/>
          </p:nvPr>
        </p:nvSpPr>
        <p:spPr/>
        <p:txBody>
          <a:bodyPr/>
          <a:lstStyle/>
          <a:p>
            <a:endParaRPr lang="en-US"/>
          </a:p>
        </p:txBody>
      </p:sp>
      <p:sp>
        <p:nvSpPr>
          <p:cNvPr id="20" name="Text Placeholder 15">
            <a:extLst>
              <a:ext uri="{FF2B5EF4-FFF2-40B4-BE49-F238E27FC236}">
                <a16:creationId xmlns:a16="http://schemas.microsoft.com/office/drawing/2014/main" id="{84644C3A-325B-4B7C-8870-13306DEE5D79}"/>
              </a:ext>
            </a:extLst>
          </p:cNvPr>
          <p:cNvSpPr>
            <a:spLocks noGrp="1"/>
          </p:cNvSpPr>
          <p:nvPr>
            <p:ph type="body" sz="quarter" idx="13"/>
          </p:nvPr>
        </p:nvSpPr>
        <p:spPr>
          <a:xfrm>
            <a:off x="19955096" y="11806857"/>
            <a:ext cx="2594661" cy="587475"/>
          </a:xfrm>
        </p:spPr>
        <p:txBody>
          <a:bodyPr/>
          <a:lstStyle/>
          <a:p>
            <a:r>
              <a:rPr lang="de-DE" sz="3200" b="1" dirty="0"/>
              <a:t>Iteration #</a:t>
            </a:r>
            <a:endParaRPr lang="en-US" sz="3200" b="1" dirty="0"/>
          </a:p>
        </p:txBody>
      </p:sp>
    </p:spTree>
    <p:extLst>
      <p:ext uri="{BB962C8B-B14F-4D97-AF65-F5344CB8AC3E}">
        <p14:creationId xmlns:p14="http://schemas.microsoft.com/office/powerpoint/2010/main" val="1225695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When to Stop Iterating?</a:t>
            </a:r>
          </a:p>
        </p:txBody>
      </p:sp>
      <p:sp>
        <p:nvSpPr>
          <p:cNvPr id="4" name="Text Placeholder 3"/>
          <p:cNvSpPr>
            <a:spLocks noGrp="1"/>
          </p:cNvSpPr>
          <p:nvPr>
            <p:ph type="body" sz="quarter" idx="13"/>
          </p:nvPr>
        </p:nvSpPr>
        <p:spPr/>
        <p:txBody>
          <a:bodyPr/>
          <a:lstStyle/>
          <a:p>
            <a:endParaRPr lang="en-US" dirty="0"/>
          </a:p>
        </p:txBody>
      </p:sp>
      <p:sp>
        <p:nvSpPr>
          <p:cNvPr id="6" name="Text Placeholder 5"/>
          <p:cNvSpPr>
            <a:spLocks noGrp="1"/>
          </p:cNvSpPr>
          <p:nvPr>
            <p:ph type="body" sz="quarter" idx="13"/>
          </p:nvPr>
        </p:nvSpPr>
        <p:spPr/>
        <p:txBody>
          <a:bodyPr/>
          <a:lstStyle/>
          <a:p>
            <a:endParaRPr lang="en-US"/>
          </a:p>
        </p:txBody>
      </p:sp>
      <p:sp>
        <p:nvSpPr>
          <p:cNvPr id="12" name="Text Placeholder 11"/>
          <p:cNvSpPr>
            <a:spLocks noGrp="1"/>
          </p:cNvSpPr>
          <p:nvPr>
            <p:ph type="body" sz="quarter" idx="13"/>
          </p:nvPr>
        </p:nvSpPr>
        <p:spPr/>
        <p:txBody>
          <a:bodyPr/>
          <a:lstStyle/>
          <a:p>
            <a:endParaRPr lang="en-US"/>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274" y="3028821"/>
            <a:ext cx="9733877" cy="8834417"/>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7062" y="2971739"/>
            <a:ext cx="8401835" cy="8944494"/>
          </a:xfrm>
          <a:prstGeom prst="rect">
            <a:avLst/>
          </a:prstGeom>
        </p:spPr>
      </p:pic>
      <p:sp>
        <p:nvSpPr>
          <p:cNvPr id="16" name="Text Placeholder 15"/>
          <p:cNvSpPr>
            <a:spLocks noGrp="1"/>
          </p:cNvSpPr>
          <p:nvPr>
            <p:ph type="body" sz="quarter" idx="13"/>
          </p:nvPr>
        </p:nvSpPr>
        <p:spPr>
          <a:xfrm>
            <a:off x="8965412" y="11809402"/>
            <a:ext cx="3084163" cy="587475"/>
          </a:xfrm>
        </p:spPr>
        <p:txBody>
          <a:bodyPr/>
          <a:lstStyle/>
          <a:p>
            <a:r>
              <a:rPr lang="de-DE" sz="3200" b="1" dirty="0"/>
              <a:t>Time (</a:t>
            </a:r>
            <a:r>
              <a:rPr lang="de-DE" sz="3200" b="1" dirty="0" err="1"/>
              <a:t>seconds</a:t>
            </a:r>
            <a:r>
              <a:rPr lang="de-DE" sz="3200" b="1" dirty="0"/>
              <a:t>)</a:t>
            </a:r>
            <a:endParaRPr lang="en-US" sz="3200" b="1" dirty="0"/>
          </a:p>
        </p:txBody>
      </p:sp>
      <p:cxnSp>
        <p:nvCxnSpPr>
          <p:cNvPr id="26" name="Straight Connector 25"/>
          <p:cNvCxnSpPr>
            <a:cxnSpLocks/>
          </p:cNvCxnSpPr>
          <p:nvPr/>
        </p:nvCxnSpPr>
        <p:spPr>
          <a:xfrm>
            <a:off x="7870013" y="3935919"/>
            <a:ext cx="0" cy="7315200"/>
          </a:xfrm>
          <a:prstGeom prst="line">
            <a:avLst/>
          </a:prstGeom>
          <a:ln/>
        </p:spPr>
        <p:style>
          <a:lnRef idx="3">
            <a:schemeClr val="dk1"/>
          </a:lnRef>
          <a:fillRef idx="0">
            <a:schemeClr val="dk1"/>
          </a:fillRef>
          <a:effectRef idx="2">
            <a:schemeClr val="dk1"/>
          </a:effectRef>
          <a:fontRef idx="minor">
            <a:schemeClr val="tx1"/>
          </a:fontRef>
        </p:style>
      </p:cxnSp>
      <p:sp>
        <p:nvSpPr>
          <p:cNvPr id="17" name="Text Placeholder 15">
            <a:extLst>
              <a:ext uri="{FF2B5EF4-FFF2-40B4-BE49-F238E27FC236}">
                <a16:creationId xmlns:a16="http://schemas.microsoft.com/office/drawing/2014/main" id="{FF441D45-2063-4BF9-9C1B-161242219CB5}"/>
              </a:ext>
            </a:extLst>
          </p:cNvPr>
          <p:cNvSpPr>
            <a:spLocks noGrp="1"/>
          </p:cNvSpPr>
          <p:nvPr>
            <p:ph type="body" sz="quarter" idx="13"/>
          </p:nvPr>
        </p:nvSpPr>
        <p:spPr>
          <a:xfrm>
            <a:off x="7876925" y="10647721"/>
            <a:ext cx="3084163" cy="587475"/>
          </a:xfrm>
        </p:spPr>
        <p:txBody>
          <a:bodyPr/>
          <a:lstStyle/>
          <a:p>
            <a:r>
              <a:rPr lang="de-DE" sz="3200" b="1" dirty="0"/>
              <a:t>1000 </a:t>
            </a:r>
            <a:r>
              <a:rPr lang="de-DE" sz="3200" b="1" dirty="0" err="1"/>
              <a:t>spp</a:t>
            </a:r>
            <a:endParaRPr lang="en-US" sz="3200" b="1" dirty="0"/>
          </a:p>
        </p:txBody>
      </p:sp>
      <p:sp>
        <p:nvSpPr>
          <p:cNvPr id="8" name="Textplatzhalter 7">
            <a:extLst>
              <a:ext uri="{FF2B5EF4-FFF2-40B4-BE49-F238E27FC236}">
                <a16:creationId xmlns:a16="http://schemas.microsoft.com/office/drawing/2014/main" id="{1E740CA4-B39C-4D18-9109-129B826F2DE9}"/>
              </a:ext>
            </a:extLst>
          </p:cNvPr>
          <p:cNvSpPr>
            <a:spLocks noGrp="1"/>
          </p:cNvSpPr>
          <p:nvPr>
            <p:ph type="body" sz="quarter" idx="13"/>
          </p:nvPr>
        </p:nvSpPr>
        <p:spPr/>
        <p:txBody>
          <a:bodyPr/>
          <a:lstStyle/>
          <a:p>
            <a:endParaRPr lang="en-US"/>
          </a:p>
        </p:txBody>
      </p:sp>
      <p:sp>
        <p:nvSpPr>
          <p:cNvPr id="2" name="Slide Number Placeholder 1">
            <a:extLst>
              <a:ext uri="{FF2B5EF4-FFF2-40B4-BE49-F238E27FC236}">
                <a16:creationId xmlns:a16="http://schemas.microsoft.com/office/drawing/2014/main" id="{0B86089E-D371-485F-86E1-FCAA7B67DD86}"/>
              </a:ext>
            </a:extLst>
          </p:cNvPr>
          <p:cNvSpPr>
            <a:spLocks noGrp="1"/>
          </p:cNvSpPr>
          <p:nvPr>
            <p:ph type="sldNum" sz="quarter" idx="2"/>
          </p:nvPr>
        </p:nvSpPr>
        <p:spPr/>
        <p:txBody>
          <a:bodyPr/>
          <a:lstStyle/>
          <a:p>
            <a:fld id="{86CB4B4D-7CA3-9044-876B-883B54F8677D}" type="slidenum">
              <a:rPr lang="en-US" smtClean="0"/>
              <a:t>43</a:t>
            </a:fld>
            <a:endParaRPr lang="en-US"/>
          </a:p>
        </p:txBody>
      </p:sp>
      <p:sp>
        <p:nvSpPr>
          <p:cNvPr id="7" name="Textplatzhalter 6">
            <a:extLst>
              <a:ext uri="{FF2B5EF4-FFF2-40B4-BE49-F238E27FC236}">
                <a16:creationId xmlns:a16="http://schemas.microsoft.com/office/drawing/2014/main" id="{1CF800D0-EDA4-43F1-BF02-741A7B3698AD}"/>
              </a:ext>
            </a:extLst>
          </p:cNvPr>
          <p:cNvSpPr>
            <a:spLocks noGrp="1"/>
          </p:cNvSpPr>
          <p:nvPr>
            <p:ph type="body" sz="quarter" idx="13"/>
          </p:nvPr>
        </p:nvSpPr>
        <p:spPr/>
        <p:txBody>
          <a:bodyPr/>
          <a:lstStyle/>
          <a:p>
            <a:endParaRPr lang="en-US"/>
          </a:p>
        </p:txBody>
      </p:sp>
      <p:sp>
        <p:nvSpPr>
          <p:cNvPr id="20" name="Text Placeholder 15">
            <a:extLst>
              <a:ext uri="{FF2B5EF4-FFF2-40B4-BE49-F238E27FC236}">
                <a16:creationId xmlns:a16="http://schemas.microsoft.com/office/drawing/2014/main" id="{E44BF8E7-BEC1-4954-B757-E7A60331B51E}"/>
              </a:ext>
            </a:extLst>
          </p:cNvPr>
          <p:cNvSpPr>
            <a:spLocks noGrp="1"/>
          </p:cNvSpPr>
          <p:nvPr>
            <p:ph type="body" sz="quarter" idx="13"/>
          </p:nvPr>
        </p:nvSpPr>
        <p:spPr>
          <a:xfrm>
            <a:off x="19955096" y="11806857"/>
            <a:ext cx="2594661" cy="587475"/>
          </a:xfrm>
        </p:spPr>
        <p:txBody>
          <a:bodyPr/>
          <a:lstStyle/>
          <a:p>
            <a:r>
              <a:rPr lang="de-DE" sz="3200" b="1" dirty="0"/>
              <a:t>Iteration #</a:t>
            </a:r>
            <a:endParaRPr lang="en-US" sz="3200" b="1" dirty="0"/>
          </a:p>
        </p:txBody>
      </p:sp>
    </p:spTree>
    <p:extLst>
      <p:ext uri="{BB962C8B-B14F-4D97-AF65-F5344CB8AC3E}">
        <p14:creationId xmlns:p14="http://schemas.microsoft.com/office/powerpoint/2010/main" val="3064761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When to Stop Iterating?</a:t>
            </a:r>
          </a:p>
        </p:txBody>
      </p:sp>
      <p:sp>
        <p:nvSpPr>
          <p:cNvPr id="4" name="Text Placeholder 3"/>
          <p:cNvSpPr>
            <a:spLocks noGrp="1"/>
          </p:cNvSpPr>
          <p:nvPr>
            <p:ph type="body" sz="quarter" idx="13"/>
          </p:nvPr>
        </p:nvSpPr>
        <p:spPr/>
        <p:txBody>
          <a:bodyPr/>
          <a:lstStyle/>
          <a:p>
            <a:endParaRPr lang="en-US" dirty="0"/>
          </a:p>
        </p:txBody>
      </p:sp>
      <p:sp>
        <p:nvSpPr>
          <p:cNvPr id="6" name="Text Placeholder 5"/>
          <p:cNvSpPr>
            <a:spLocks noGrp="1"/>
          </p:cNvSpPr>
          <p:nvPr>
            <p:ph type="body" sz="quarter" idx="13"/>
          </p:nvPr>
        </p:nvSpPr>
        <p:spPr/>
        <p:txBody>
          <a:bodyPr/>
          <a:lstStyle/>
          <a:p>
            <a:endParaRPr lang="en-US"/>
          </a:p>
        </p:txBody>
      </p:sp>
      <p:sp>
        <p:nvSpPr>
          <p:cNvPr id="12" name="Text Placeholder 11"/>
          <p:cNvSpPr>
            <a:spLocks noGrp="1"/>
          </p:cNvSpPr>
          <p:nvPr>
            <p:ph type="body" sz="quarter" idx="13"/>
          </p:nvPr>
        </p:nvSpPr>
        <p:spPr/>
        <p:txBody>
          <a:bodyPr/>
          <a:lstStyle/>
          <a:p>
            <a:endParaRPr lang="en-US"/>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274" y="3028821"/>
            <a:ext cx="9733876" cy="8834417"/>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7062" y="2971739"/>
            <a:ext cx="8401835" cy="8944493"/>
          </a:xfrm>
          <a:prstGeom prst="rect">
            <a:avLst/>
          </a:prstGeom>
        </p:spPr>
      </p:pic>
      <p:sp>
        <p:nvSpPr>
          <p:cNvPr id="16" name="Text Placeholder 15"/>
          <p:cNvSpPr>
            <a:spLocks noGrp="1"/>
          </p:cNvSpPr>
          <p:nvPr>
            <p:ph type="body" sz="quarter" idx="13"/>
          </p:nvPr>
        </p:nvSpPr>
        <p:spPr>
          <a:xfrm>
            <a:off x="8965412" y="11809402"/>
            <a:ext cx="3084163" cy="587475"/>
          </a:xfrm>
        </p:spPr>
        <p:txBody>
          <a:bodyPr/>
          <a:lstStyle/>
          <a:p>
            <a:r>
              <a:rPr lang="de-DE" sz="3200" b="1" dirty="0"/>
              <a:t>Time (</a:t>
            </a:r>
            <a:r>
              <a:rPr lang="de-DE" sz="3200" b="1" dirty="0" err="1"/>
              <a:t>seconds</a:t>
            </a:r>
            <a:r>
              <a:rPr lang="de-DE" sz="3200" b="1" dirty="0"/>
              <a:t>)</a:t>
            </a:r>
            <a:endParaRPr lang="en-US" sz="3200" b="1" dirty="0"/>
          </a:p>
        </p:txBody>
      </p:sp>
      <p:cxnSp>
        <p:nvCxnSpPr>
          <p:cNvPr id="26" name="Straight Connector 25"/>
          <p:cNvCxnSpPr>
            <a:cxnSpLocks/>
          </p:cNvCxnSpPr>
          <p:nvPr/>
        </p:nvCxnSpPr>
        <p:spPr>
          <a:xfrm>
            <a:off x="7870013" y="3935919"/>
            <a:ext cx="0" cy="7315200"/>
          </a:xfrm>
          <a:prstGeom prst="line">
            <a:avLst/>
          </a:prstGeom>
          <a:ln/>
        </p:spPr>
        <p:style>
          <a:lnRef idx="3">
            <a:schemeClr val="dk1"/>
          </a:lnRef>
          <a:fillRef idx="0">
            <a:schemeClr val="dk1"/>
          </a:fillRef>
          <a:effectRef idx="2">
            <a:schemeClr val="dk1"/>
          </a:effectRef>
          <a:fontRef idx="minor">
            <a:schemeClr val="tx1"/>
          </a:fontRef>
        </p:style>
      </p:cxnSp>
      <p:sp>
        <p:nvSpPr>
          <p:cNvPr id="17" name="Text Placeholder 15">
            <a:extLst>
              <a:ext uri="{FF2B5EF4-FFF2-40B4-BE49-F238E27FC236}">
                <a16:creationId xmlns:a16="http://schemas.microsoft.com/office/drawing/2014/main" id="{FF441D45-2063-4BF9-9C1B-161242219CB5}"/>
              </a:ext>
            </a:extLst>
          </p:cNvPr>
          <p:cNvSpPr>
            <a:spLocks noGrp="1"/>
          </p:cNvSpPr>
          <p:nvPr>
            <p:ph type="body" sz="quarter" idx="13"/>
          </p:nvPr>
        </p:nvSpPr>
        <p:spPr>
          <a:xfrm>
            <a:off x="7876925" y="10647721"/>
            <a:ext cx="3084163" cy="587475"/>
          </a:xfrm>
        </p:spPr>
        <p:txBody>
          <a:bodyPr/>
          <a:lstStyle/>
          <a:p>
            <a:r>
              <a:rPr lang="de-DE" sz="3200" b="1" dirty="0"/>
              <a:t>1000 </a:t>
            </a:r>
            <a:r>
              <a:rPr lang="de-DE" sz="3200" b="1" dirty="0" err="1"/>
              <a:t>spp</a:t>
            </a:r>
            <a:endParaRPr lang="en-US" sz="3200" b="1" dirty="0"/>
          </a:p>
        </p:txBody>
      </p:sp>
      <p:sp>
        <p:nvSpPr>
          <p:cNvPr id="8" name="Textplatzhalter 7">
            <a:extLst>
              <a:ext uri="{FF2B5EF4-FFF2-40B4-BE49-F238E27FC236}">
                <a16:creationId xmlns:a16="http://schemas.microsoft.com/office/drawing/2014/main" id="{1E740CA4-B39C-4D18-9109-129B826F2DE9}"/>
              </a:ext>
            </a:extLst>
          </p:cNvPr>
          <p:cNvSpPr>
            <a:spLocks noGrp="1"/>
          </p:cNvSpPr>
          <p:nvPr>
            <p:ph type="body" sz="quarter" idx="13"/>
          </p:nvPr>
        </p:nvSpPr>
        <p:spPr/>
        <p:txBody>
          <a:bodyPr/>
          <a:lstStyle/>
          <a:p>
            <a:endParaRPr lang="en-US"/>
          </a:p>
        </p:txBody>
      </p:sp>
      <p:sp>
        <p:nvSpPr>
          <p:cNvPr id="2" name="Slide Number Placeholder 1">
            <a:extLst>
              <a:ext uri="{FF2B5EF4-FFF2-40B4-BE49-F238E27FC236}">
                <a16:creationId xmlns:a16="http://schemas.microsoft.com/office/drawing/2014/main" id="{0B86089E-D371-485F-86E1-FCAA7B67DD86}"/>
              </a:ext>
            </a:extLst>
          </p:cNvPr>
          <p:cNvSpPr>
            <a:spLocks noGrp="1"/>
          </p:cNvSpPr>
          <p:nvPr>
            <p:ph type="sldNum" sz="quarter" idx="2"/>
          </p:nvPr>
        </p:nvSpPr>
        <p:spPr/>
        <p:txBody>
          <a:bodyPr/>
          <a:lstStyle/>
          <a:p>
            <a:fld id="{86CB4B4D-7CA3-9044-876B-883B54F8677D}" type="slidenum">
              <a:rPr lang="en-US" smtClean="0"/>
              <a:t>44</a:t>
            </a:fld>
            <a:endParaRPr lang="en-US"/>
          </a:p>
        </p:txBody>
      </p:sp>
      <p:sp>
        <p:nvSpPr>
          <p:cNvPr id="7" name="Textplatzhalter 6">
            <a:extLst>
              <a:ext uri="{FF2B5EF4-FFF2-40B4-BE49-F238E27FC236}">
                <a16:creationId xmlns:a16="http://schemas.microsoft.com/office/drawing/2014/main" id="{783E4B6B-FFBC-4601-88D7-DA0DA2EDF313}"/>
              </a:ext>
            </a:extLst>
          </p:cNvPr>
          <p:cNvSpPr>
            <a:spLocks noGrp="1"/>
          </p:cNvSpPr>
          <p:nvPr>
            <p:ph type="body" sz="quarter" idx="13"/>
          </p:nvPr>
        </p:nvSpPr>
        <p:spPr/>
        <p:txBody>
          <a:bodyPr/>
          <a:lstStyle/>
          <a:p>
            <a:endParaRPr lang="en-US"/>
          </a:p>
        </p:txBody>
      </p:sp>
      <p:sp>
        <p:nvSpPr>
          <p:cNvPr id="20" name="Text Placeholder 15">
            <a:extLst>
              <a:ext uri="{FF2B5EF4-FFF2-40B4-BE49-F238E27FC236}">
                <a16:creationId xmlns:a16="http://schemas.microsoft.com/office/drawing/2014/main" id="{AA7FF9D9-AEE0-404D-998A-959A5805DA2F}"/>
              </a:ext>
            </a:extLst>
          </p:cNvPr>
          <p:cNvSpPr>
            <a:spLocks noGrp="1"/>
          </p:cNvSpPr>
          <p:nvPr>
            <p:ph type="body" sz="quarter" idx="13"/>
          </p:nvPr>
        </p:nvSpPr>
        <p:spPr>
          <a:xfrm>
            <a:off x="19955096" y="11806857"/>
            <a:ext cx="2594661" cy="587475"/>
          </a:xfrm>
        </p:spPr>
        <p:txBody>
          <a:bodyPr/>
          <a:lstStyle/>
          <a:p>
            <a:r>
              <a:rPr lang="de-DE" sz="3200" b="1" dirty="0"/>
              <a:t>Iteration #</a:t>
            </a:r>
            <a:endParaRPr lang="en-US" sz="3200" b="1" dirty="0"/>
          </a:p>
        </p:txBody>
      </p:sp>
    </p:spTree>
    <p:extLst>
      <p:ext uri="{BB962C8B-B14F-4D97-AF65-F5344CB8AC3E}">
        <p14:creationId xmlns:p14="http://schemas.microsoft.com/office/powerpoint/2010/main" val="1365320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When to Stop Iterating?</a:t>
            </a:r>
          </a:p>
        </p:txBody>
      </p:sp>
      <p:sp>
        <p:nvSpPr>
          <p:cNvPr id="4" name="Text Placeholder 3"/>
          <p:cNvSpPr>
            <a:spLocks noGrp="1"/>
          </p:cNvSpPr>
          <p:nvPr>
            <p:ph type="body" sz="quarter" idx="13"/>
          </p:nvPr>
        </p:nvSpPr>
        <p:spPr/>
        <p:txBody>
          <a:bodyPr/>
          <a:lstStyle/>
          <a:p>
            <a:endParaRPr lang="en-US" dirty="0"/>
          </a:p>
        </p:txBody>
      </p:sp>
      <p:sp>
        <p:nvSpPr>
          <p:cNvPr id="6" name="Text Placeholder 5"/>
          <p:cNvSpPr>
            <a:spLocks noGrp="1"/>
          </p:cNvSpPr>
          <p:nvPr>
            <p:ph type="body" sz="quarter" idx="13"/>
          </p:nvPr>
        </p:nvSpPr>
        <p:spPr/>
        <p:txBody>
          <a:bodyPr/>
          <a:lstStyle/>
          <a:p>
            <a:endParaRPr lang="en-US"/>
          </a:p>
        </p:txBody>
      </p:sp>
      <p:sp>
        <p:nvSpPr>
          <p:cNvPr id="12" name="Text Placeholder 11"/>
          <p:cNvSpPr>
            <a:spLocks noGrp="1"/>
          </p:cNvSpPr>
          <p:nvPr>
            <p:ph type="body" sz="quarter" idx="13"/>
          </p:nvPr>
        </p:nvSpPr>
        <p:spPr/>
        <p:txBody>
          <a:bodyPr/>
          <a:lstStyle/>
          <a:p>
            <a:endParaRPr lang="en-US"/>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274" y="3028821"/>
            <a:ext cx="9733876" cy="8834416"/>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7062" y="2971739"/>
            <a:ext cx="8401834" cy="8944493"/>
          </a:xfrm>
          <a:prstGeom prst="rect">
            <a:avLst/>
          </a:prstGeom>
        </p:spPr>
      </p:pic>
      <p:sp>
        <p:nvSpPr>
          <p:cNvPr id="16" name="Text Placeholder 15"/>
          <p:cNvSpPr>
            <a:spLocks noGrp="1"/>
          </p:cNvSpPr>
          <p:nvPr>
            <p:ph type="body" sz="quarter" idx="13"/>
          </p:nvPr>
        </p:nvSpPr>
        <p:spPr>
          <a:xfrm>
            <a:off x="8965412" y="11809402"/>
            <a:ext cx="3084163" cy="587475"/>
          </a:xfrm>
        </p:spPr>
        <p:txBody>
          <a:bodyPr/>
          <a:lstStyle/>
          <a:p>
            <a:r>
              <a:rPr lang="de-DE" sz="3200" b="1" dirty="0"/>
              <a:t>Time (</a:t>
            </a:r>
            <a:r>
              <a:rPr lang="de-DE" sz="3200" b="1" dirty="0" err="1"/>
              <a:t>seconds</a:t>
            </a:r>
            <a:r>
              <a:rPr lang="de-DE" sz="3200" b="1" dirty="0"/>
              <a:t>)</a:t>
            </a:r>
            <a:endParaRPr lang="en-US" sz="3200" b="1" dirty="0"/>
          </a:p>
        </p:txBody>
      </p:sp>
      <p:cxnSp>
        <p:nvCxnSpPr>
          <p:cNvPr id="26" name="Straight Connector 25"/>
          <p:cNvCxnSpPr>
            <a:cxnSpLocks/>
          </p:cNvCxnSpPr>
          <p:nvPr/>
        </p:nvCxnSpPr>
        <p:spPr>
          <a:xfrm>
            <a:off x="7870013" y="3935919"/>
            <a:ext cx="0" cy="7315200"/>
          </a:xfrm>
          <a:prstGeom prst="line">
            <a:avLst/>
          </a:prstGeom>
          <a:ln/>
        </p:spPr>
        <p:style>
          <a:lnRef idx="3">
            <a:schemeClr val="dk1"/>
          </a:lnRef>
          <a:fillRef idx="0">
            <a:schemeClr val="dk1"/>
          </a:fillRef>
          <a:effectRef idx="2">
            <a:schemeClr val="dk1"/>
          </a:effectRef>
          <a:fontRef idx="minor">
            <a:schemeClr val="tx1"/>
          </a:fontRef>
        </p:style>
      </p:cxnSp>
      <p:sp>
        <p:nvSpPr>
          <p:cNvPr id="17" name="Text Placeholder 15">
            <a:extLst>
              <a:ext uri="{FF2B5EF4-FFF2-40B4-BE49-F238E27FC236}">
                <a16:creationId xmlns:a16="http://schemas.microsoft.com/office/drawing/2014/main" id="{FF441D45-2063-4BF9-9C1B-161242219CB5}"/>
              </a:ext>
            </a:extLst>
          </p:cNvPr>
          <p:cNvSpPr>
            <a:spLocks noGrp="1"/>
          </p:cNvSpPr>
          <p:nvPr>
            <p:ph type="body" sz="quarter" idx="13"/>
          </p:nvPr>
        </p:nvSpPr>
        <p:spPr>
          <a:xfrm>
            <a:off x="7876925" y="10647721"/>
            <a:ext cx="3084163" cy="587475"/>
          </a:xfrm>
        </p:spPr>
        <p:txBody>
          <a:bodyPr/>
          <a:lstStyle/>
          <a:p>
            <a:r>
              <a:rPr lang="de-DE" sz="3200" b="1" dirty="0"/>
              <a:t>1000 </a:t>
            </a:r>
            <a:r>
              <a:rPr lang="de-DE" sz="3200" b="1" dirty="0" err="1"/>
              <a:t>spp</a:t>
            </a:r>
            <a:endParaRPr lang="en-US" sz="3200" b="1" dirty="0"/>
          </a:p>
        </p:txBody>
      </p:sp>
      <p:sp>
        <p:nvSpPr>
          <p:cNvPr id="8" name="Textplatzhalter 7">
            <a:extLst>
              <a:ext uri="{FF2B5EF4-FFF2-40B4-BE49-F238E27FC236}">
                <a16:creationId xmlns:a16="http://schemas.microsoft.com/office/drawing/2014/main" id="{1E740CA4-B39C-4D18-9109-129B826F2DE9}"/>
              </a:ext>
            </a:extLst>
          </p:cNvPr>
          <p:cNvSpPr>
            <a:spLocks noGrp="1"/>
          </p:cNvSpPr>
          <p:nvPr>
            <p:ph type="body" sz="quarter" idx="13"/>
          </p:nvPr>
        </p:nvSpPr>
        <p:spPr/>
        <p:txBody>
          <a:bodyPr/>
          <a:lstStyle/>
          <a:p>
            <a:endParaRPr lang="en-US"/>
          </a:p>
        </p:txBody>
      </p:sp>
      <p:sp>
        <p:nvSpPr>
          <p:cNvPr id="2" name="Slide Number Placeholder 1">
            <a:extLst>
              <a:ext uri="{FF2B5EF4-FFF2-40B4-BE49-F238E27FC236}">
                <a16:creationId xmlns:a16="http://schemas.microsoft.com/office/drawing/2014/main" id="{0B86089E-D371-485F-86E1-FCAA7B67DD86}"/>
              </a:ext>
            </a:extLst>
          </p:cNvPr>
          <p:cNvSpPr>
            <a:spLocks noGrp="1"/>
          </p:cNvSpPr>
          <p:nvPr>
            <p:ph type="sldNum" sz="quarter" idx="2"/>
          </p:nvPr>
        </p:nvSpPr>
        <p:spPr/>
        <p:txBody>
          <a:bodyPr/>
          <a:lstStyle/>
          <a:p>
            <a:fld id="{86CB4B4D-7CA3-9044-876B-883B54F8677D}" type="slidenum">
              <a:rPr lang="en-US" smtClean="0"/>
              <a:t>45</a:t>
            </a:fld>
            <a:endParaRPr lang="en-US"/>
          </a:p>
        </p:txBody>
      </p:sp>
      <p:sp>
        <p:nvSpPr>
          <p:cNvPr id="7" name="Textplatzhalter 6">
            <a:extLst>
              <a:ext uri="{FF2B5EF4-FFF2-40B4-BE49-F238E27FC236}">
                <a16:creationId xmlns:a16="http://schemas.microsoft.com/office/drawing/2014/main" id="{86ECEE14-6906-425B-8737-F9EA1D825FBD}"/>
              </a:ext>
            </a:extLst>
          </p:cNvPr>
          <p:cNvSpPr>
            <a:spLocks noGrp="1"/>
          </p:cNvSpPr>
          <p:nvPr>
            <p:ph type="body" sz="quarter" idx="13"/>
          </p:nvPr>
        </p:nvSpPr>
        <p:spPr/>
        <p:txBody>
          <a:bodyPr/>
          <a:lstStyle/>
          <a:p>
            <a:endParaRPr lang="en-US"/>
          </a:p>
        </p:txBody>
      </p:sp>
      <p:sp>
        <p:nvSpPr>
          <p:cNvPr id="20" name="Text Placeholder 15">
            <a:extLst>
              <a:ext uri="{FF2B5EF4-FFF2-40B4-BE49-F238E27FC236}">
                <a16:creationId xmlns:a16="http://schemas.microsoft.com/office/drawing/2014/main" id="{667B8A67-865F-4140-B77B-674A5FF04A0D}"/>
              </a:ext>
            </a:extLst>
          </p:cNvPr>
          <p:cNvSpPr>
            <a:spLocks noGrp="1"/>
          </p:cNvSpPr>
          <p:nvPr>
            <p:ph type="body" sz="quarter" idx="13"/>
          </p:nvPr>
        </p:nvSpPr>
        <p:spPr>
          <a:xfrm>
            <a:off x="19955096" y="11806857"/>
            <a:ext cx="2594661" cy="587475"/>
          </a:xfrm>
        </p:spPr>
        <p:txBody>
          <a:bodyPr/>
          <a:lstStyle/>
          <a:p>
            <a:r>
              <a:rPr lang="de-DE" sz="3200" b="1" dirty="0"/>
              <a:t>Iteration #</a:t>
            </a:r>
            <a:endParaRPr lang="en-US" sz="3200" b="1" dirty="0"/>
          </a:p>
        </p:txBody>
      </p:sp>
    </p:spTree>
    <p:extLst>
      <p:ext uri="{BB962C8B-B14F-4D97-AF65-F5344CB8AC3E}">
        <p14:creationId xmlns:p14="http://schemas.microsoft.com/office/powerpoint/2010/main" val="1035122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When to Stop Iterating?</a:t>
            </a:r>
          </a:p>
        </p:txBody>
      </p:sp>
      <p:sp>
        <p:nvSpPr>
          <p:cNvPr id="4" name="Text Placeholder 3"/>
          <p:cNvSpPr>
            <a:spLocks noGrp="1"/>
          </p:cNvSpPr>
          <p:nvPr>
            <p:ph type="body" sz="quarter" idx="13"/>
          </p:nvPr>
        </p:nvSpPr>
        <p:spPr/>
        <p:txBody>
          <a:bodyPr/>
          <a:lstStyle/>
          <a:p>
            <a:endParaRPr lang="en-US" dirty="0"/>
          </a:p>
        </p:txBody>
      </p:sp>
      <p:sp>
        <p:nvSpPr>
          <p:cNvPr id="6" name="Text Placeholder 5"/>
          <p:cNvSpPr>
            <a:spLocks noGrp="1"/>
          </p:cNvSpPr>
          <p:nvPr>
            <p:ph type="body" sz="quarter" idx="13"/>
          </p:nvPr>
        </p:nvSpPr>
        <p:spPr/>
        <p:txBody>
          <a:bodyPr/>
          <a:lstStyle/>
          <a:p>
            <a:endParaRPr lang="en-US"/>
          </a:p>
        </p:txBody>
      </p:sp>
      <p:sp>
        <p:nvSpPr>
          <p:cNvPr id="12" name="Text Placeholder 11"/>
          <p:cNvSpPr>
            <a:spLocks noGrp="1"/>
          </p:cNvSpPr>
          <p:nvPr>
            <p:ph type="body" sz="quarter" idx="13"/>
          </p:nvPr>
        </p:nvSpPr>
        <p:spPr/>
        <p:txBody>
          <a:bodyPr/>
          <a:lstStyle/>
          <a:p>
            <a:endParaRPr lang="en-US"/>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274" y="3028821"/>
            <a:ext cx="9733875" cy="8834416"/>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7062" y="2971739"/>
            <a:ext cx="8401834" cy="8944493"/>
          </a:xfrm>
          <a:prstGeom prst="rect">
            <a:avLst/>
          </a:prstGeom>
        </p:spPr>
      </p:pic>
      <p:sp>
        <p:nvSpPr>
          <p:cNvPr id="16" name="Text Placeholder 15"/>
          <p:cNvSpPr>
            <a:spLocks noGrp="1"/>
          </p:cNvSpPr>
          <p:nvPr>
            <p:ph type="body" sz="quarter" idx="13"/>
          </p:nvPr>
        </p:nvSpPr>
        <p:spPr>
          <a:xfrm>
            <a:off x="8965412" y="11809402"/>
            <a:ext cx="3084163" cy="587475"/>
          </a:xfrm>
        </p:spPr>
        <p:txBody>
          <a:bodyPr/>
          <a:lstStyle/>
          <a:p>
            <a:r>
              <a:rPr lang="de-DE" sz="3200" b="1" dirty="0"/>
              <a:t>Time (</a:t>
            </a:r>
            <a:r>
              <a:rPr lang="de-DE" sz="3200" b="1" dirty="0" err="1"/>
              <a:t>seconds</a:t>
            </a:r>
            <a:r>
              <a:rPr lang="de-DE" sz="3200" b="1" dirty="0"/>
              <a:t>)</a:t>
            </a:r>
            <a:endParaRPr lang="en-US" sz="3200" b="1" dirty="0"/>
          </a:p>
        </p:txBody>
      </p:sp>
      <p:cxnSp>
        <p:nvCxnSpPr>
          <p:cNvPr id="26" name="Straight Connector 25"/>
          <p:cNvCxnSpPr>
            <a:cxnSpLocks/>
          </p:cNvCxnSpPr>
          <p:nvPr/>
        </p:nvCxnSpPr>
        <p:spPr>
          <a:xfrm>
            <a:off x="7870013" y="3935919"/>
            <a:ext cx="0" cy="7315200"/>
          </a:xfrm>
          <a:prstGeom prst="line">
            <a:avLst/>
          </a:prstGeom>
          <a:ln/>
        </p:spPr>
        <p:style>
          <a:lnRef idx="3">
            <a:schemeClr val="dk1"/>
          </a:lnRef>
          <a:fillRef idx="0">
            <a:schemeClr val="dk1"/>
          </a:fillRef>
          <a:effectRef idx="2">
            <a:schemeClr val="dk1"/>
          </a:effectRef>
          <a:fontRef idx="minor">
            <a:schemeClr val="tx1"/>
          </a:fontRef>
        </p:style>
      </p:cxnSp>
      <p:sp>
        <p:nvSpPr>
          <p:cNvPr id="17" name="Text Placeholder 15">
            <a:extLst>
              <a:ext uri="{FF2B5EF4-FFF2-40B4-BE49-F238E27FC236}">
                <a16:creationId xmlns:a16="http://schemas.microsoft.com/office/drawing/2014/main" id="{FF441D45-2063-4BF9-9C1B-161242219CB5}"/>
              </a:ext>
            </a:extLst>
          </p:cNvPr>
          <p:cNvSpPr>
            <a:spLocks noGrp="1"/>
          </p:cNvSpPr>
          <p:nvPr>
            <p:ph type="body" sz="quarter" idx="13"/>
          </p:nvPr>
        </p:nvSpPr>
        <p:spPr>
          <a:xfrm>
            <a:off x="7876925" y="10647721"/>
            <a:ext cx="3084163" cy="587475"/>
          </a:xfrm>
        </p:spPr>
        <p:txBody>
          <a:bodyPr/>
          <a:lstStyle/>
          <a:p>
            <a:r>
              <a:rPr lang="de-DE" sz="3200" b="1" dirty="0"/>
              <a:t>1000 </a:t>
            </a:r>
            <a:r>
              <a:rPr lang="de-DE" sz="3200" b="1" dirty="0" err="1"/>
              <a:t>spp</a:t>
            </a:r>
            <a:endParaRPr lang="en-US" sz="3200" b="1" dirty="0"/>
          </a:p>
        </p:txBody>
      </p:sp>
      <p:sp>
        <p:nvSpPr>
          <p:cNvPr id="8" name="Textplatzhalter 7">
            <a:extLst>
              <a:ext uri="{FF2B5EF4-FFF2-40B4-BE49-F238E27FC236}">
                <a16:creationId xmlns:a16="http://schemas.microsoft.com/office/drawing/2014/main" id="{1E740CA4-B39C-4D18-9109-129B826F2DE9}"/>
              </a:ext>
            </a:extLst>
          </p:cNvPr>
          <p:cNvSpPr>
            <a:spLocks noGrp="1"/>
          </p:cNvSpPr>
          <p:nvPr>
            <p:ph type="body" sz="quarter" idx="13"/>
          </p:nvPr>
        </p:nvSpPr>
        <p:spPr/>
        <p:txBody>
          <a:bodyPr/>
          <a:lstStyle/>
          <a:p>
            <a:endParaRPr lang="en-US"/>
          </a:p>
        </p:txBody>
      </p:sp>
      <p:sp>
        <p:nvSpPr>
          <p:cNvPr id="2" name="Slide Number Placeholder 1">
            <a:extLst>
              <a:ext uri="{FF2B5EF4-FFF2-40B4-BE49-F238E27FC236}">
                <a16:creationId xmlns:a16="http://schemas.microsoft.com/office/drawing/2014/main" id="{0B86089E-D371-485F-86E1-FCAA7B67DD86}"/>
              </a:ext>
            </a:extLst>
          </p:cNvPr>
          <p:cNvSpPr>
            <a:spLocks noGrp="1"/>
          </p:cNvSpPr>
          <p:nvPr>
            <p:ph type="sldNum" sz="quarter" idx="2"/>
          </p:nvPr>
        </p:nvSpPr>
        <p:spPr/>
        <p:txBody>
          <a:bodyPr/>
          <a:lstStyle/>
          <a:p>
            <a:fld id="{86CB4B4D-7CA3-9044-876B-883B54F8677D}" type="slidenum">
              <a:rPr lang="en-US" smtClean="0"/>
              <a:t>46</a:t>
            </a:fld>
            <a:endParaRPr lang="en-US"/>
          </a:p>
        </p:txBody>
      </p:sp>
      <p:sp>
        <p:nvSpPr>
          <p:cNvPr id="7" name="Textplatzhalter 6">
            <a:extLst>
              <a:ext uri="{FF2B5EF4-FFF2-40B4-BE49-F238E27FC236}">
                <a16:creationId xmlns:a16="http://schemas.microsoft.com/office/drawing/2014/main" id="{F328DC06-3066-4DA6-9D1F-4B31D28B42BE}"/>
              </a:ext>
            </a:extLst>
          </p:cNvPr>
          <p:cNvSpPr>
            <a:spLocks noGrp="1"/>
          </p:cNvSpPr>
          <p:nvPr>
            <p:ph type="body" sz="quarter" idx="13"/>
          </p:nvPr>
        </p:nvSpPr>
        <p:spPr/>
        <p:txBody>
          <a:bodyPr/>
          <a:lstStyle/>
          <a:p>
            <a:endParaRPr lang="en-US"/>
          </a:p>
        </p:txBody>
      </p:sp>
      <p:sp>
        <p:nvSpPr>
          <p:cNvPr id="20" name="Text Placeholder 15">
            <a:extLst>
              <a:ext uri="{FF2B5EF4-FFF2-40B4-BE49-F238E27FC236}">
                <a16:creationId xmlns:a16="http://schemas.microsoft.com/office/drawing/2014/main" id="{1719E8DE-71F1-4A84-BA9D-669441E14973}"/>
              </a:ext>
            </a:extLst>
          </p:cNvPr>
          <p:cNvSpPr>
            <a:spLocks noGrp="1"/>
          </p:cNvSpPr>
          <p:nvPr>
            <p:ph type="body" sz="quarter" idx="13"/>
          </p:nvPr>
        </p:nvSpPr>
        <p:spPr>
          <a:xfrm>
            <a:off x="19955096" y="11806857"/>
            <a:ext cx="2594661" cy="587475"/>
          </a:xfrm>
        </p:spPr>
        <p:txBody>
          <a:bodyPr/>
          <a:lstStyle/>
          <a:p>
            <a:r>
              <a:rPr lang="de-DE" sz="3200" b="1" dirty="0"/>
              <a:t>Iteration #</a:t>
            </a:r>
            <a:endParaRPr lang="en-US" sz="3200" b="1" dirty="0"/>
          </a:p>
        </p:txBody>
      </p:sp>
    </p:spTree>
    <p:extLst>
      <p:ext uri="{BB962C8B-B14F-4D97-AF65-F5344CB8AC3E}">
        <p14:creationId xmlns:p14="http://schemas.microsoft.com/office/powerpoint/2010/main" val="32237640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When to Stop Iterating?</a:t>
            </a:r>
          </a:p>
        </p:txBody>
      </p:sp>
      <p:sp>
        <p:nvSpPr>
          <p:cNvPr id="4" name="Text Placeholder 3"/>
          <p:cNvSpPr>
            <a:spLocks noGrp="1"/>
          </p:cNvSpPr>
          <p:nvPr>
            <p:ph type="body" sz="quarter" idx="13"/>
          </p:nvPr>
        </p:nvSpPr>
        <p:spPr/>
        <p:txBody>
          <a:bodyPr/>
          <a:lstStyle/>
          <a:p>
            <a:endParaRPr lang="en-US" dirty="0"/>
          </a:p>
        </p:txBody>
      </p:sp>
      <p:sp>
        <p:nvSpPr>
          <p:cNvPr id="6" name="Text Placeholder 5"/>
          <p:cNvSpPr>
            <a:spLocks noGrp="1"/>
          </p:cNvSpPr>
          <p:nvPr>
            <p:ph type="body" sz="quarter" idx="13"/>
          </p:nvPr>
        </p:nvSpPr>
        <p:spPr/>
        <p:txBody>
          <a:bodyPr/>
          <a:lstStyle/>
          <a:p>
            <a:endParaRPr lang="en-US"/>
          </a:p>
        </p:txBody>
      </p:sp>
      <p:sp>
        <p:nvSpPr>
          <p:cNvPr id="12" name="Text Placeholder 11"/>
          <p:cNvSpPr>
            <a:spLocks noGrp="1"/>
          </p:cNvSpPr>
          <p:nvPr>
            <p:ph type="body" sz="quarter" idx="13"/>
          </p:nvPr>
        </p:nvSpPr>
        <p:spPr/>
        <p:txBody>
          <a:bodyPr/>
          <a:lstStyle/>
          <a:p>
            <a:endParaRPr lang="en-US"/>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274" y="3028821"/>
            <a:ext cx="9733875" cy="8834416"/>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7062" y="2971739"/>
            <a:ext cx="8401834" cy="8944493"/>
          </a:xfrm>
          <a:prstGeom prst="rect">
            <a:avLst/>
          </a:prstGeom>
        </p:spPr>
      </p:pic>
      <p:sp>
        <p:nvSpPr>
          <p:cNvPr id="16" name="Text Placeholder 15"/>
          <p:cNvSpPr>
            <a:spLocks noGrp="1"/>
          </p:cNvSpPr>
          <p:nvPr>
            <p:ph type="body" sz="quarter" idx="13"/>
          </p:nvPr>
        </p:nvSpPr>
        <p:spPr>
          <a:xfrm>
            <a:off x="8965412" y="11809402"/>
            <a:ext cx="3084163" cy="587475"/>
          </a:xfrm>
        </p:spPr>
        <p:txBody>
          <a:bodyPr/>
          <a:lstStyle/>
          <a:p>
            <a:r>
              <a:rPr lang="de-DE" sz="3200" b="1" dirty="0"/>
              <a:t>Time (</a:t>
            </a:r>
            <a:r>
              <a:rPr lang="de-DE" sz="3200" b="1" dirty="0" err="1"/>
              <a:t>seconds</a:t>
            </a:r>
            <a:r>
              <a:rPr lang="de-DE" sz="3200" b="1" dirty="0"/>
              <a:t>)</a:t>
            </a:r>
            <a:endParaRPr lang="en-US" sz="3200" b="1" dirty="0"/>
          </a:p>
        </p:txBody>
      </p:sp>
      <p:cxnSp>
        <p:nvCxnSpPr>
          <p:cNvPr id="26" name="Straight Connector 25"/>
          <p:cNvCxnSpPr>
            <a:cxnSpLocks/>
          </p:cNvCxnSpPr>
          <p:nvPr/>
        </p:nvCxnSpPr>
        <p:spPr>
          <a:xfrm>
            <a:off x="7870013" y="3935919"/>
            <a:ext cx="0" cy="7315200"/>
          </a:xfrm>
          <a:prstGeom prst="line">
            <a:avLst/>
          </a:prstGeom>
          <a:ln/>
        </p:spPr>
        <p:style>
          <a:lnRef idx="3">
            <a:schemeClr val="dk1"/>
          </a:lnRef>
          <a:fillRef idx="0">
            <a:schemeClr val="dk1"/>
          </a:fillRef>
          <a:effectRef idx="2">
            <a:schemeClr val="dk1"/>
          </a:effectRef>
          <a:fontRef idx="minor">
            <a:schemeClr val="tx1"/>
          </a:fontRef>
        </p:style>
      </p:cxnSp>
      <p:sp>
        <p:nvSpPr>
          <p:cNvPr id="17" name="Text Placeholder 15">
            <a:extLst>
              <a:ext uri="{FF2B5EF4-FFF2-40B4-BE49-F238E27FC236}">
                <a16:creationId xmlns:a16="http://schemas.microsoft.com/office/drawing/2014/main" id="{FF441D45-2063-4BF9-9C1B-161242219CB5}"/>
              </a:ext>
            </a:extLst>
          </p:cNvPr>
          <p:cNvSpPr>
            <a:spLocks noGrp="1"/>
          </p:cNvSpPr>
          <p:nvPr>
            <p:ph type="body" sz="quarter" idx="13"/>
          </p:nvPr>
        </p:nvSpPr>
        <p:spPr>
          <a:xfrm>
            <a:off x="7876925" y="10647721"/>
            <a:ext cx="3084163" cy="587475"/>
          </a:xfrm>
        </p:spPr>
        <p:txBody>
          <a:bodyPr/>
          <a:lstStyle/>
          <a:p>
            <a:r>
              <a:rPr lang="de-DE" sz="3200" b="1" dirty="0"/>
              <a:t>1000 </a:t>
            </a:r>
            <a:r>
              <a:rPr lang="de-DE" sz="3200" b="1" dirty="0" err="1"/>
              <a:t>spp</a:t>
            </a:r>
            <a:endParaRPr lang="en-US" sz="3200" b="1" dirty="0"/>
          </a:p>
        </p:txBody>
      </p:sp>
      <p:sp>
        <p:nvSpPr>
          <p:cNvPr id="8" name="Textplatzhalter 7">
            <a:extLst>
              <a:ext uri="{FF2B5EF4-FFF2-40B4-BE49-F238E27FC236}">
                <a16:creationId xmlns:a16="http://schemas.microsoft.com/office/drawing/2014/main" id="{1E740CA4-B39C-4D18-9109-129B826F2DE9}"/>
              </a:ext>
            </a:extLst>
          </p:cNvPr>
          <p:cNvSpPr>
            <a:spLocks noGrp="1"/>
          </p:cNvSpPr>
          <p:nvPr>
            <p:ph type="body" sz="quarter" idx="13"/>
          </p:nvPr>
        </p:nvSpPr>
        <p:spPr/>
        <p:txBody>
          <a:bodyPr/>
          <a:lstStyle/>
          <a:p>
            <a:endParaRPr lang="en-US"/>
          </a:p>
        </p:txBody>
      </p:sp>
      <p:sp>
        <p:nvSpPr>
          <p:cNvPr id="2" name="Slide Number Placeholder 1">
            <a:extLst>
              <a:ext uri="{FF2B5EF4-FFF2-40B4-BE49-F238E27FC236}">
                <a16:creationId xmlns:a16="http://schemas.microsoft.com/office/drawing/2014/main" id="{0B86089E-D371-485F-86E1-FCAA7B67DD86}"/>
              </a:ext>
            </a:extLst>
          </p:cNvPr>
          <p:cNvSpPr>
            <a:spLocks noGrp="1"/>
          </p:cNvSpPr>
          <p:nvPr>
            <p:ph type="sldNum" sz="quarter" idx="2"/>
          </p:nvPr>
        </p:nvSpPr>
        <p:spPr/>
        <p:txBody>
          <a:bodyPr/>
          <a:lstStyle/>
          <a:p>
            <a:fld id="{86CB4B4D-7CA3-9044-876B-883B54F8677D}" type="slidenum">
              <a:rPr lang="en-US" smtClean="0"/>
              <a:t>47</a:t>
            </a:fld>
            <a:endParaRPr lang="en-US"/>
          </a:p>
        </p:txBody>
      </p:sp>
      <p:sp>
        <p:nvSpPr>
          <p:cNvPr id="7" name="Textplatzhalter 6">
            <a:extLst>
              <a:ext uri="{FF2B5EF4-FFF2-40B4-BE49-F238E27FC236}">
                <a16:creationId xmlns:a16="http://schemas.microsoft.com/office/drawing/2014/main" id="{E624F6A0-8ECC-4D38-923D-4116CC66A104}"/>
              </a:ext>
            </a:extLst>
          </p:cNvPr>
          <p:cNvSpPr>
            <a:spLocks noGrp="1"/>
          </p:cNvSpPr>
          <p:nvPr>
            <p:ph type="body" sz="quarter" idx="13"/>
          </p:nvPr>
        </p:nvSpPr>
        <p:spPr/>
        <p:txBody>
          <a:bodyPr/>
          <a:lstStyle/>
          <a:p>
            <a:endParaRPr lang="en-US"/>
          </a:p>
        </p:txBody>
      </p:sp>
      <p:sp>
        <p:nvSpPr>
          <p:cNvPr id="20" name="Text Placeholder 15">
            <a:extLst>
              <a:ext uri="{FF2B5EF4-FFF2-40B4-BE49-F238E27FC236}">
                <a16:creationId xmlns:a16="http://schemas.microsoft.com/office/drawing/2014/main" id="{9E152E35-994C-4CF2-B8C0-9619CA34170A}"/>
              </a:ext>
            </a:extLst>
          </p:cNvPr>
          <p:cNvSpPr>
            <a:spLocks noGrp="1"/>
          </p:cNvSpPr>
          <p:nvPr>
            <p:ph type="body" sz="quarter" idx="13"/>
          </p:nvPr>
        </p:nvSpPr>
        <p:spPr>
          <a:xfrm>
            <a:off x="19955096" y="11806857"/>
            <a:ext cx="2594661" cy="587475"/>
          </a:xfrm>
        </p:spPr>
        <p:txBody>
          <a:bodyPr/>
          <a:lstStyle/>
          <a:p>
            <a:r>
              <a:rPr lang="de-DE" sz="3200" b="1" dirty="0"/>
              <a:t>Iteration #</a:t>
            </a:r>
            <a:endParaRPr lang="en-US" sz="3200" b="1" dirty="0"/>
          </a:p>
        </p:txBody>
      </p:sp>
    </p:spTree>
    <p:extLst>
      <p:ext uri="{BB962C8B-B14F-4D97-AF65-F5344CB8AC3E}">
        <p14:creationId xmlns:p14="http://schemas.microsoft.com/office/powerpoint/2010/main" val="2511794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14BC837-3132-4AAC-9A85-01E94978C9C3}"/>
              </a:ext>
            </a:extLst>
          </p:cNvPr>
          <p:cNvSpPr>
            <a:spLocks noGrp="1"/>
          </p:cNvSpPr>
          <p:nvPr>
            <p:ph type="title"/>
          </p:nvPr>
        </p:nvSpPr>
        <p:spPr/>
        <p:txBody>
          <a:bodyPr/>
          <a:lstStyle/>
          <a:p>
            <a:r>
              <a:rPr lang="en-US" dirty="0"/>
              <a:t>When to Stop Iterating?</a:t>
            </a:r>
          </a:p>
        </p:txBody>
      </p:sp>
      <p:sp>
        <p:nvSpPr>
          <p:cNvPr id="4" name="Text Placeholder 3"/>
          <p:cNvSpPr>
            <a:spLocks noGrp="1"/>
          </p:cNvSpPr>
          <p:nvPr>
            <p:ph type="body" sz="quarter" idx="13"/>
          </p:nvPr>
        </p:nvSpPr>
        <p:spPr/>
        <p:txBody>
          <a:bodyPr/>
          <a:lstStyle/>
          <a:p>
            <a:endParaRPr lang="en-US" dirty="0"/>
          </a:p>
        </p:txBody>
      </p:sp>
      <p:sp>
        <p:nvSpPr>
          <p:cNvPr id="6" name="Text Placeholder 5"/>
          <p:cNvSpPr>
            <a:spLocks noGrp="1"/>
          </p:cNvSpPr>
          <p:nvPr>
            <p:ph type="body" sz="quarter" idx="13"/>
          </p:nvPr>
        </p:nvSpPr>
        <p:spPr/>
        <p:txBody>
          <a:bodyPr/>
          <a:lstStyle/>
          <a:p>
            <a:endParaRPr lang="en-US"/>
          </a:p>
        </p:txBody>
      </p:sp>
      <p:sp>
        <p:nvSpPr>
          <p:cNvPr id="12" name="Text Placeholder 11"/>
          <p:cNvSpPr>
            <a:spLocks noGrp="1"/>
          </p:cNvSpPr>
          <p:nvPr>
            <p:ph type="body" sz="quarter" idx="13"/>
          </p:nvPr>
        </p:nvSpPr>
        <p:spPr/>
        <p:txBody>
          <a:bodyPr/>
          <a:lstStyle/>
          <a:p>
            <a:endParaRPr lang="en-US"/>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274" y="3028821"/>
            <a:ext cx="9733875" cy="8834416"/>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7062" y="2971739"/>
            <a:ext cx="8401834" cy="8944493"/>
          </a:xfrm>
          <a:prstGeom prst="rect">
            <a:avLst/>
          </a:prstGeom>
        </p:spPr>
      </p:pic>
      <p:sp>
        <p:nvSpPr>
          <p:cNvPr id="16" name="Text Placeholder 15"/>
          <p:cNvSpPr>
            <a:spLocks noGrp="1"/>
          </p:cNvSpPr>
          <p:nvPr>
            <p:ph type="body" sz="quarter" idx="13"/>
          </p:nvPr>
        </p:nvSpPr>
        <p:spPr>
          <a:xfrm>
            <a:off x="8965412" y="11809402"/>
            <a:ext cx="3084163" cy="587475"/>
          </a:xfrm>
        </p:spPr>
        <p:txBody>
          <a:bodyPr/>
          <a:lstStyle/>
          <a:p>
            <a:r>
              <a:rPr lang="de-DE" sz="3200" b="1" dirty="0"/>
              <a:t>Time (</a:t>
            </a:r>
            <a:r>
              <a:rPr lang="de-DE" sz="3200" b="1" dirty="0" err="1"/>
              <a:t>seconds</a:t>
            </a:r>
            <a:r>
              <a:rPr lang="de-DE" sz="3200" b="1" dirty="0"/>
              <a:t>)</a:t>
            </a:r>
            <a:endParaRPr lang="en-US" sz="3200" b="1" dirty="0"/>
          </a:p>
        </p:txBody>
      </p:sp>
      <p:sp>
        <p:nvSpPr>
          <p:cNvPr id="22" name="Text Placeholder 15"/>
          <p:cNvSpPr>
            <a:spLocks noGrp="1"/>
          </p:cNvSpPr>
          <p:nvPr>
            <p:ph type="body" sz="quarter" idx="13"/>
          </p:nvPr>
        </p:nvSpPr>
        <p:spPr>
          <a:xfrm>
            <a:off x="19955096" y="11806857"/>
            <a:ext cx="2594661" cy="587475"/>
          </a:xfrm>
        </p:spPr>
        <p:txBody>
          <a:bodyPr/>
          <a:lstStyle/>
          <a:p>
            <a:r>
              <a:rPr lang="de-DE" sz="3200" b="1" dirty="0"/>
              <a:t>Iteration #</a:t>
            </a:r>
            <a:endParaRPr lang="en-US" sz="3200" b="1" dirty="0"/>
          </a:p>
        </p:txBody>
      </p:sp>
      <p:cxnSp>
        <p:nvCxnSpPr>
          <p:cNvPr id="26" name="Straight Connector 25"/>
          <p:cNvCxnSpPr>
            <a:cxnSpLocks/>
          </p:cNvCxnSpPr>
          <p:nvPr/>
        </p:nvCxnSpPr>
        <p:spPr>
          <a:xfrm>
            <a:off x="7870013" y="3935919"/>
            <a:ext cx="0" cy="7315200"/>
          </a:xfrm>
          <a:prstGeom prst="line">
            <a:avLst/>
          </a:prstGeom>
          <a:ln/>
        </p:spPr>
        <p:style>
          <a:lnRef idx="3">
            <a:schemeClr val="dk1"/>
          </a:lnRef>
          <a:fillRef idx="0">
            <a:schemeClr val="dk1"/>
          </a:fillRef>
          <a:effectRef idx="2">
            <a:schemeClr val="dk1"/>
          </a:effectRef>
          <a:fontRef idx="minor">
            <a:schemeClr val="tx1"/>
          </a:fontRef>
        </p:style>
      </p:cxnSp>
      <p:sp>
        <p:nvSpPr>
          <p:cNvPr id="17" name="Text Placeholder 15">
            <a:extLst>
              <a:ext uri="{FF2B5EF4-FFF2-40B4-BE49-F238E27FC236}">
                <a16:creationId xmlns:a16="http://schemas.microsoft.com/office/drawing/2014/main" id="{FF441D45-2063-4BF9-9C1B-161242219CB5}"/>
              </a:ext>
            </a:extLst>
          </p:cNvPr>
          <p:cNvSpPr>
            <a:spLocks noGrp="1"/>
          </p:cNvSpPr>
          <p:nvPr>
            <p:ph type="body" sz="quarter" idx="13"/>
          </p:nvPr>
        </p:nvSpPr>
        <p:spPr>
          <a:xfrm>
            <a:off x="7876925" y="10647721"/>
            <a:ext cx="3084163" cy="587475"/>
          </a:xfrm>
        </p:spPr>
        <p:txBody>
          <a:bodyPr/>
          <a:lstStyle/>
          <a:p>
            <a:r>
              <a:rPr lang="de-DE" sz="3200" b="1" dirty="0"/>
              <a:t>1000 </a:t>
            </a:r>
            <a:r>
              <a:rPr lang="de-DE" sz="3200" b="1" dirty="0" err="1"/>
              <a:t>spp</a:t>
            </a:r>
            <a:endParaRPr lang="en-US" sz="3200" b="1" dirty="0"/>
          </a:p>
        </p:txBody>
      </p:sp>
      <p:sp>
        <p:nvSpPr>
          <p:cNvPr id="8" name="Textplatzhalter 7">
            <a:extLst>
              <a:ext uri="{FF2B5EF4-FFF2-40B4-BE49-F238E27FC236}">
                <a16:creationId xmlns:a16="http://schemas.microsoft.com/office/drawing/2014/main" id="{1E740CA4-B39C-4D18-9109-129B826F2DE9}"/>
              </a:ext>
            </a:extLst>
          </p:cNvPr>
          <p:cNvSpPr>
            <a:spLocks noGrp="1"/>
          </p:cNvSpPr>
          <p:nvPr>
            <p:ph type="body" sz="quarter" idx="13"/>
          </p:nvPr>
        </p:nvSpPr>
        <p:spPr/>
        <p:txBody>
          <a:bodyPr/>
          <a:lstStyle/>
          <a:p>
            <a:endParaRPr lang="en-US"/>
          </a:p>
        </p:txBody>
      </p:sp>
      <p:sp>
        <p:nvSpPr>
          <p:cNvPr id="2" name="Slide Number Placeholder 1">
            <a:extLst>
              <a:ext uri="{FF2B5EF4-FFF2-40B4-BE49-F238E27FC236}">
                <a16:creationId xmlns:a16="http://schemas.microsoft.com/office/drawing/2014/main" id="{0B86089E-D371-485F-86E1-FCAA7B67DD86}"/>
              </a:ext>
            </a:extLst>
          </p:cNvPr>
          <p:cNvSpPr>
            <a:spLocks noGrp="1"/>
          </p:cNvSpPr>
          <p:nvPr>
            <p:ph type="sldNum" sz="quarter" idx="2"/>
          </p:nvPr>
        </p:nvSpPr>
        <p:spPr/>
        <p:txBody>
          <a:bodyPr/>
          <a:lstStyle/>
          <a:p>
            <a:fld id="{86CB4B4D-7CA3-9044-876B-883B54F8677D}" type="slidenum">
              <a:rPr lang="en-US" smtClean="0"/>
              <a:t>48</a:t>
            </a:fld>
            <a:endParaRPr lang="en-US"/>
          </a:p>
        </p:txBody>
      </p:sp>
      <p:sp>
        <p:nvSpPr>
          <p:cNvPr id="15" name="Ellipse 14">
            <a:extLst>
              <a:ext uri="{FF2B5EF4-FFF2-40B4-BE49-F238E27FC236}">
                <a16:creationId xmlns:a16="http://schemas.microsoft.com/office/drawing/2014/main" id="{FE5D1B2C-93A4-43F2-AF61-4A8448F4BDC2}"/>
              </a:ext>
            </a:extLst>
          </p:cNvPr>
          <p:cNvSpPr/>
          <p:nvPr/>
        </p:nvSpPr>
        <p:spPr>
          <a:xfrm>
            <a:off x="18741486" y="8975837"/>
            <a:ext cx="939886" cy="1278505"/>
          </a:xfrm>
          <a:prstGeom prst="ellipse">
            <a:avLst/>
          </a:prstGeom>
          <a:noFill/>
          <a:ln w="73025"/>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Tree>
    <p:extLst>
      <p:ext uri="{BB962C8B-B14F-4D97-AF65-F5344CB8AC3E}">
        <p14:creationId xmlns:p14="http://schemas.microsoft.com/office/powerpoint/2010/main" val="2013693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p:cNvSpPr>
          <p:nvPr>
            <p:ph type="ctrTitle"/>
          </p:nvPr>
        </p:nvSpPr>
        <p:spPr>
          <a:xfrm>
            <a:off x="2689321" y="1677111"/>
            <a:ext cx="19005356" cy="2757730"/>
          </a:xfrm>
          <a:prstGeom prst="rect">
            <a:avLst/>
          </a:prstGeom>
        </p:spPr>
        <p:txBody>
          <a:bodyPr>
            <a:noAutofit/>
          </a:bodyPr>
          <a:lstStyle/>
          <a:p>
            <a:pPr algn="ctr"/>
            <a:r>
              <a:rPr lang="en-US" sz="13800" noProof="0" dirty="0"/>
              <a:t>Results</a:t>
            </a:r>
          </a:p>
        </p:txBody>
      </p:sp>
      <p:pic>
        <p:nvPicPr>
          <p:cNvPr id="255" name="Slide_Template_Logo-silhouette_DarkBrown.pdf"/>
          <p:cNvPicPr>
            <a:picLocks noChangeAspect="1"/>
          </p:cNvPicPr>
          <p:nvPr/>
        </p:nvPicPr>
        <p:blipFill>
          <a:blip r:embed="rId3">
            <a:extLst/>
          </a:blip>
          <a:stretch>
            <a:fillRect/>
          </a:stretch>
        </p:blipFill>
        <p:spPr>
          <a:xfrm>
            <a:off x="152400" y="13725276"/>
            <a:ext cx="471051" cy="609419"/>
          </a:xfrm>
          <a:prstGeom prst="rect">
            <a:avLst/>
          </a:prstGeom>
          <a:ln w="12700">
            <a:miter lim="400000"/>
          </a:ln>
        </p:spPr>
      </p:pic>
      <p:sp>
        <p:nvSpPr>
          <p:cNvPr id="257" name="Shape 257"/>
          <p:cNvSpPr/>
          <p:nvPr/>
        </p:nvSpPr>
        <p:spPr>
          <a:xfrm>
            <a:off x="694266" y="14086098"/>
            <a:ext cx="3213795" cy="2874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1300">
                <a:latin typeface="+mn-lt"/>
                <a:ea typeface="+mn-ea"/>
                <a:cs typeface="+mn-cs"/>
                <a:sym typeface="Helvetica Neue"/>
              </a:defRPr>
            </a:lvl1pPr>
          </a:lstStyle>
          <a:p>
            <a:r>
              <a:t>Disney Confidential  -  Do Not Distribute</a:t>
            </a:r>
          </a:p>
        </p:txBody>
      </p:sp>
      <p:pic>
        <p:nvPicPr>
          <p:cNvPr id="258" name="ColorSwatchVector.pdf"/>
          <p:cNvPicPr>
            <a:picLocks noChangeAspect="1"/>
          </p:cNvPicPr>
          <p:nvPr/>
        </p:nvPicPr>
        <p:blipFill>
          <a:blip r:embed="rId4">
            <a:extLst/>
          </a:blip>
          <a:stretch>
            <a:fillRect/>
          </a:stretch>
        </p:blipFill>
        <p:spPr>
          <a:xfrm>
            <a:off x="-1" y="-4168"/>
            <a:ext cx="24384001" cy="292101"/>
          </a:xfrm>
          <a:prstGeom prst="rect">
            <a:avLst/>
          </a:prstGeom>
          <a:ln w="12700">
            <a:miter lim="400000"/>
          </a:ln>
        </p:spPr>
      </p:pic>
      <p:sp>
        <p:nvSpPr>
          <p:cNvPr id="7" name="Rechteck 6">
            <a:extLst>
              <a:ext uri="{FF2B5EF4-FFF2-40B4-BE49-F238E27FC236}">
                <a16:creationId xmlns:a16="http://schemas.microsoft.com/office/drawing/2014/main" id="{88508A12-96B7-4F6A-8E8A-74D44455314C}"/>
              </a:ext>
            </a:extLst>
          </p:cNvPr>
          <p:cNvSpPr/>
          <p:nvPr/>
        </p:nvSpPr>
        <p:spPr>
          <a:xfrm>
            <a:off x="8397550" y="11614079"/>
            <a:ext cx="7642549" cy="191370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 name="Rechteck 7">
            <a:extLst>
              <a:ext uri="{FF2B5EF4-FFF2-40B4-BE49-F238E27FC236}">
                <a16:creationId xmlns:a16="http://schemas.microsoft.com/office/drawing/2014/main" id="{AB0F31B9-348F-4B72-9E69-C8E4F4C55D79}"/>
              </a:ext>
            </a:extLst>
          </p:cNvPr>
          <p:cNvSpPr/>
          <p:nvPr/>
        </p:nvSpPr>
        <p:spPr>
          <a:xfrm>
            <a:off x="0" y="11595029"/>
            <a:ext cx="24384000" cy="1437487"/>
          </a:xfrm>
          <a:prstGeom prst="rect">
            <a:avLst/>
          </a:prstGeom>
          <a:gradFill>
            <a:gsLst>
              <a:gs pos="0">
                <a:schemeClr val="tx2"/>
              </a:gs>
              <a:gs pos="100000">
                <a:schemeClr val="bg1"/>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26" name="Slide Number Placeholder 225">
            <a:extLst>
              <a:ext uri="{FF2B5EF4-FFF2-40B4-BE49-F238E27FC236}">
                <a16:creationId xmlns:a16="http://schemas.microsoft.com/office/drawing/2014/main" id="{C48B4697-EF7A-4211-80DC-B8960D669619}"/>
              </a:ext>
            </a:extLst>
          </p:cNvPr>
          <p:cNvSpPr>
            <a:spLocks noGrp="1"/>
          </p:cNvSpPr>
          <p:nvPr>
            <p:ph type="sldNum" sz="quarter" idx="2"/>
          </p:nvPr>
        </p:nvSpPr>
        <p:spPr/>
        <p:txBody>
          <a:bodyPr/>
          <a:lstStyle/>
          <a:p>
            <a:fld id="{86CB4B4D-7CA3-9044-876B-883B54F8677D}" type="slidenum">
              <a:rPr lang="en-US" smtClean="0"/>
              <a:t>49</a:t>
            </a:fld>
            <a:endParaRPr lang="en-US"/>
          </a:p>
        </p:txBody>
      </p:sp>
      <p:pic>
        <p:nvPicPr>
          <p:cNvPr id="14" name="Grafik 5">
            <a:extLst>
              <a:ext uri="{FF2B5EF4-FFF2-40B4-BE49-F238E27FC236}">
                <a16:creationId xmlns:a16="http://schemas.microsoft.com/office/drawing/2014/main" id="{6B63BF69-53F0-4565-B342-769960E660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451" y="5488423"/>
            <a:ext cx="6667395" cy="5000546"/>
          </a:xfrm>
          <a:prstGeom prst="rect">
            <a:avLst/>
          </a:prstGeom>
          <a:effectLst>
            <a:outerShdw blurRad="50800" dist="38100" dir="2700000" algn="tl" rotWithShape="0">
              <a:prstClr val="black">
                <a:alpha val="40000"/>
              </a:prstClr>
            </a:outerShdw>
          </a:effectLst>
        </p:spPr>
      </p:pic>
      <p:pic>
        <p:nvPicPr>
          <p:cNvPr id="16" name="Grafik 7">
            <a:extLst>
              <a:ext uri="{FF2B5EF4-FFF2-40B4-BE49-F238E27FC236}">
                <a16:creationId xmlns:a16="http://schemas.microsoft.com/office/drawing/2014/main" id="{D6E0D0A6-1A26-4AE6-A519-38987EAFE3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65369" y="5488423"/>
            <a:ext cx="6663517" cy="4997637"/>
          </a:xfrm>
          <a:prstGeom prst="rect">
            <a:avLst/>
          </a:prstGeom>
          <a:effectLst>
            <a:outerShdw blurRad="50800" dist="38100" dir="2700000" algn="tl" rotWithShape="0">
              <a:prstClr val="black">
                <a:alpha val="40000"/>
              </a:prstClr>
            </a:outerShdw>
          </a:effectLst>
        </p:spPr>
      </p:pic>
      <p:pic>
        <p:nvPicPr>
          <p:cNvPr id="17" name="Bildplatzhalter 3">
            <a:extLst>
              <a:ext uri="{FF2B5EF4-FFF2-40B4-BE49-F238E27FC236}">
                <a16:creationId xmlns:a16="http://schemas.microsoft.com/office/drawing/2014/main" id="{2E0DB61D-17E0-44C1-BC75-A158E53E7D36}"/>
              </a:ext>
            </a:extLst>
          </p:cNvPr>
          <p:cNvPicPr>
            <a:picLocks noChangeAspect="1"/>
          </p:cNvPicPr>
          <p:nvPr/>
        </p:nvPicPr>
        <p:blipFill>
          <a:blip r:embed="rId7">
            <a:extLst>
              <a:ext uri="{28A0092B-C50C-407E-A947-70E740481C1C}">
                <a14:useLocalDpi xmlns:a14="http://schemas.microsoft.com/office/drawing/2010/main" val="0"/>
              </a:ext>
            </a:extLst>
          </a:blip>
          <a:srcRect t="781" b="781"/>
          <a:stretch>
            <a:fillRect/>
          </a:stretch>
        </p:blipFill>
        <p:spPr>
          <a:xfrm>
            <a:off x="7680889" y="5488423"/>
            <a:ext cx="8884688" cy="49976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3619891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Grafik 61">
            <a:extLst>
              <a:ext uri="{FF2B5EF4-FFF2-40B4-BE49-F238E27FC236}">
                <a16:creationId xmlns:a16="http://schemas.microsoft.com/office/drawing/2014/main" id="{FBCF40E7-A81A-4376-85B4-28BDA1B24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25554">
            <a:off x="6675797" y="5223552"/>
            <a:ext cx="11032406" cy="11032406"/>
          </a:xfrm>
          <a:prstGeom prst="rect">
            <a:avLst/>
          </a:prstGeom>
        </p:spPr>
      </p:pic>
      <p:sp>
        <p:nvSpPr>
          <p:cNvPr id="18" name="Rechteck 17">
            <a:extLst>
              <a:ext uri="{FF2B5EF4-FFF2-40B4-BE49-F238E27FC236}">
                <a16:creationId xmlns:a16="http://schemas.microsoft.com/office/drawing/2014/main" id="{12A6FF3B-645A-4FFF-8D10-C881AD1A4D6F}"/>
              </a:ext>
            </a:extLst>
          </p:cNvPr>
          <p:cNvSpPr/>
          <p:nvPr/>
        </p:nvSpPr>
        <p:spPr>
          <a:xfrm rot="5400000">
            <a:off x="16413425" y="8131139"/>
            <a:ext cx="4032179" cy="533400"/>
          </a:xfrm>
          <a:prstGeom prst="rect">
            <a:avLst/>
          </a:prstGeom>
          <a:solidFill>
            <a:srgbClr val="595D64"/>
          </a:solidFill>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 name="Rechteck 12"/>
          <p:cNvSpPr/>
          <p:nvPr/>
        </p:nvSpPr>
        <p:spPr>
          <a:xfrm>
            <a:off x="8397551" y="10413929"/>
            <a:ext cx="7595118" cy="33020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 name="Rechteck 4"/>
          <p:cNvSpPr/>
          <p:nvPr/>
        </p:nvSpPr>
        <p:spPr>
          <a:xfrm>
            <a:off x="0" y="10413929"/>
            <a:ext cx="24384000" cy="2592000"/>
          </a:xfrm>
          <a:prstGeom prst="rect">
            <a:avLst/>
          </a:prstGeom>
          <a:gradFill>
            <a:gsLst>
              <a:gs pos="0">
                <a:schemeClr val="tx2"/>
              </a:gs>
              <a:gs pos="100000">
                <a:schemeClr val="bg1"/>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 name="Titel 2"/>
          <p:cNvSpPr>
            <a:spLocks noGrp="1"/>
          </p:cNvSpPr>
          <p:nvPr>
            <p:ph type="title"/>
          </p:nvPr>
        </p:nvSpPr>
        <p:spPr/>
        <p:txBody>
          <a:bodyPr/>
          <a:lstStyle/>
          <a:p>
            <a:r>
              <a:rPr lang="en-US" noProof="0" dirty="0"/>
              <a:t>Path Tracing Review: Indirect Illumination</a:t>
            </a:r>
          </a:p>
        </p:txBody>
      </p:sp>
      <p:pic>
        <p:nvPicPr>
          <p:cNvPr id="7" name="Grafik 6" descr="Videokamera"/>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65649">
            <a:off x="1136000" y="4312965"/>
            <a:ext cx="2734798" cy="2734798"/>
          </a:xfrm>
          <a:prstGeom prst="rect">
            <a:avLst/>
          </a:prstGeom>
        </p:spPr>
      </p:pic>
      <p:cxnSp>
        <p:nvCxnSpPr>
          <p:cNvPr id="9" name="Gerade Verbindung mit Pfeil 8"/>
          <p:cNvCxnSpPr>
            <a:cxnSpLocks/>
          </p:cNvCxnSpPr>
          <p:nvPr/>
        </p:nvCxnSpPr>
        <p:spPr>
          <a:xfrm>
            <a:off x="3505202" y="6606073"/>
            <a:ext cx="8665029" cy="3807856"/>
          </a:xfrm>
          <a:prstGeom prst="straightConnector1">
            <a:avLst/>
          </a:prstGeom>
          <a:noFill/>
          <a:ln w="38100" cap="flat">
            <a:solidFill>
              <a:schemeClr val="tx1"/>
            </a:solidFill>
            <a:prstDash val="solid"/>
            <a:miter lim="400000"/>
            <a:headEnd type="triangle" w="lg" len="lg"/>
            <a:tailEnd type="oval" w="lg" len="lg"/>
          </a:ln>
          <a:effectLst/>
          <a:sp3d/>
        </p:spPr>
        <p:style>
          <a:lnRef idx="0">
            <a:scrgbClr r="0" g="0" b="0"/>
          </a:lnRef>
          <a:fillRef idx="0">
            <a:scrgbClr r="0" g="0" b="0"/>
          </a:fillRef>
          <a:effectRef idx="0">
            <a:scrgbClr r="0" g="0" b="0"/>
          </a:effectRef>
          <a:fontRef idx="none"/>
        </p:style>
      </p:cxnSp>
      <p:pic>
        <p:nvPicPr>
          <p:cNvPr id="19" name="Grafik 18" descr="Sonne">
            <a:extLst>
              <a:ext uri="{FF2B5EF4-FFF2-40B4-BE49-F238E27FC236}">
                <a16:creationId xmlns:a16="http://schemas.microsoft.com/office/drawing/2014/main" id="{3D1BBF5C-2B0D-4FFE-8ACA-F49FE4FC14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990142" y="6160029"/>
            <a:ext cx="2634342" cy="2634342"/>
          </a:xfrm>
          <a:prstGeom prst="rect">
            <a:avLst/>
          </a:prstGeom>
        </p:spPr>
      </p:pic>
      <p:sp>
        <p:nvSpPr>
          <p:cNvPr id="2" name="Slide Number Placeholder 1">
            <a:extLst>
              <a:ext uri="{FF2B5EF4-FFF2-40B4-BE49-F238E27FC236}">
                <a16:creationId xmlns:a16="http://schemas.microsoft.com/office/drawing/2014/main" id="{63502FD5-4A20-4F44-BD8E-46718FF45257}"/>
              </a:ext>
            </a:extLst>
          </p:cNvPr>
          <p:cNvSpPr>
            <a:spLocks noGrp="1"/>
          </p:cNvSpPr>
          <p:nvPr>
            <p:ph type="sldNum" sz="quarter" idx="2"/>
          </p:nvPr>
        </p:nvSpPr>
        <p:spPr/>
        <p:txBody>
          <a:bodyPr/>
          <a:lstStyle/>
          <a:p>
            <a:fld id="{86CB4B4D-7CA3-9044-876B-883B54F8677D}" type="slidenum">
              <a:rPr lang="en-US" smtClean="0"/>
              <a:t>5</a:t>
            </a:fld>
            <a:endParaRPr lang="en-US"/>
          </a:p>
        </p:txBody>
      </p:sp>
      <p:sp>
        <p:nvSpPr>
          <p:cNvPr id="8" name="Textplatzhalter 7">
            <a:extLst>
              <a:ext uri="{FF2B5EF4-FFF2-40B4-BE49-F238E27FC236}">
                <a16:creationId xmlns:a16="http://schemas.microsoft.com/office/drawing/2014/main" id="{9F9DFB0E-E745-4E10-8133-CEB545ECAF88}"/>
              </a:ext>
            </a:extLst>
          </p:cNvPr>
          <p:cNvSpPr>
            <a:spLocks noGrp="1"/>
          </p:cNvSpPr>
          <p:nvPr>
            <p:ph type="body" sz="quarter" idx="13"/>
          </p:nvPr>
        </p:nvSpPr>
        <p:spPr/>
        <p:txBody>
          <a:bodyPr/>
          <a:lstStyle/>
          <a:p>
            <a:endParaRPr lang="en-US"/>
          </a:p>
        </p:txBody>
      </p:sp>
      <p:sp>
        <p:nvSpPr>
          <p:cNvPr id="11" name="Textplatzhalter 10">
            <a:extLst>
              <a:ext uri="{FF2B5EF4-FFF2-40B4-BE49-F238E27FC236}">
                <a16:creationId xmlns:a16="http://schemas.microsoft.com/office/drawing/2014/main" id="{717A7DBC-6FF0-42DB-8BFB-CEE3FBAB3D0D}"/>
              </a:ext>
            </a:extLst>
          </p:cNvPr>
          <p:cNvSpPr>
            <a:spLocks noGrp="1"/>
          </p:cNvSpPr>
          <p:nvPr>
            <p:ph type="body" sz="quarter" idx="13"/>
          </p:nvPr>
        </p:nvSpPr>
        <p:spPr/>
        <p:txBody>
          <a:bodyPr/>
          <a:lstStyle/>
          <a:p>
            <a:endParaRPr lang="en-US"/>
          </a:p>
        </p:txBody>
      </p:sp>
      <p:sp>
        <p:nvSpPr>
          <p:cNvPr id="12" name="Rechteck 11">
            <a:extLst>
              <a:ext uri="{FF2B5EF4-FFF2-40B4-BE49-F238E27FC236}">
                <a16:creationId xmlns:a16="http://schemas.microsoft.com/office/drawing/2014/main" id="{7CCD5F97-CE38-439E-9A8C-00788A620CE5}"/>
              </a:ext>
            </a:extLst>
          </p:cNvPr>
          <p:cNvSpPr/>
          <p:nvPr/>
        </p:nvSpPr>
        <p:spPr>
          <a:xfrm>
            <a:off x="16821150" y="4675478"/>
            <a:ext cx="3245192" cy="533400"/>
          </a:xfrm>
          <a:prstGeom prst="rect">
            <a:avLst/>
          </a:prstGeom>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cxnSp>
        <p:nvCxnSpPr>
          <p:cNvPr id="20" name="Gerade Verbindung mit Pfeil 19">
            <a:extLst>
              <a:ext uri="{FF2B5EF4-FFF2-40B4-BE49-F238E27FC236}">
                <a16:creationId xmlns:a16="http://schemas.microsoft.com/office/drawing/2014/main" id="{C2289B21-4ABE-47BE-A577-7200B2D85694}"/>
              </a:ext>
            </a:extLst>
          </p:cNvPr>
          <p:cNvCxnSpPr>
            <a:cxnSpLocks/>
          </p:cNvCxnSpPr>
          <p:nvPr/>
        </p:nvCxnSpPr>
        <p:spPr>
          <a:xfrm>
            <a:off x="18364200" y="5184571"/>
            <a:ext cx="1828800" cy="1421502"/>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23" name="Gerade Verbindung mit Pfeil 22">
            <a:extLst>
              <a:ext uri="{FF2B5EF4-FFF2-40B4-BE49-F238E27FC236}">
                <a16:creationId xmlns:a16="http://schemas.microsoft.com/office/drawing/2014/main" id="{46276B95-1635-4BB8-BAF6-DC2ED463DDD5}"/>
              </a:ext>
            </a:extLst>
          </p:cNvPr>
          <p:cNvCxnSpPr>
            <a:cxnSpLocks/>
            <a:stCxn id="5" idx="0"/>
          </p:cNvCxnSpPr>
          <p:nvPr/>
        </p:nvCxnSpPr>
        <p:spPr>
          <a:xfrm flipV="1">
            <a:off x="12192000" y="5185262"/>
            <a:ext cx="6172200" cy="5228667"/>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28" name="Gerade Verbindung mit Pfeil 27">
            <a:extLst>
              <a:ext uri="{FF2B5EF4-FFF2-40B4-BE49-F238E27FC236}">
                <a16:creationId xmlns:a16="http://schemas.microsoft.com/office/drawing/2014/main" id="{AC80D03F-A664-468F-87B6-97D132E8BA12}"/>
              </a:ext>
            </a:extLst>
          </p:cNvPr>
          <p:cNvCxnSpPr>
            <a:cxnSpLocks/>
          </p:cNvCxnSpPr>
          <p:nvPr/>
        </p:nvCxnSpPr>
        <p:spPr>
          <a:xfrm>
            <a:off x="18010415" y="5184571"/>
            <a:ext cx="2001496" cy="1882979"/>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33" name="Gerade Verbindung mit Pfeil 32">
            <a:extLst>
              <a:ext uri="{FF2B5EF4-FFF2-40B4-BE49-F238E27FC236}">
                <a16:creationId xmlns:a16="http://schemas.microsoft.com/office/drawing/2014/main" id="{FBD2B56A-DA1A-40D0-A493-34203A0D6BAF}"/>
              </a:ext>
            </a:extLst>
          </p:cNvPr>
          <p:cNvCxnSpPr>
            <a:cxnSpLocks/>
          </p:cNvCxnSpPr>
          <p:nvPr/>
        </p:nvCxnSpPr>
        <p:spPr>
          <a:xfrm flipV="1">
            <a:off x="12170231" y="5184571"/>
            <a:ext cx="5840184" cy="5208918"/>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35" name="Gerade Verbindung mit Pfeil 34">
            <a:extLst>
              <a:ext uri="{FF2B5EF4-FFF2-40B4-BE49-F238E27FC236}">
                <a16:creationId xmlns:a16="http://schemas.microsoft.com/office/drawing/2014/main" id="{0EC94F08-D466-43E6-BD14-3A13FB4E4704}"/>
              </a:ext>
            </a:extLst>
          </p:cNvPr>
          <p:cNvCxnSpPr>
            <a:cxnSpLocks/>
          </p:cNvCxnSpPr>
          <p:nvPr/>
        </p:nvCxnSpPr>
        <p:spPr>
          <a:xfrm>
            <a:off x="18756086" y="5180232"/>
            <a:ext cx="2079174" cy="1201517"/>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37" name="Gerade Verbindung mit Pfeil 36">
            <a:extLst>
              <a:ext uri="{FF2B5EF4-FFF2-40B4-BE49-F238E27FC236}">
                <a16:creationId xmlns:a16="http://schemas.microsoft.com/office/drawing/2014/main" id="{2EE0FADB-FF66-4897-BECA-E4B0AA7971D1}"/>
              </a:ext>
            </a:extLst>
          </p:cNvPr>
          <p:cNvCxnSpPr>
            <a:cxnSpLocks/>
          </p:cNvCxnSpPr>
          <p:nvPr/>
        </p:nvCxnSpPr>
        <p:spPr>
          <a:xfrm flipV="1">
            <a:off x="12189281" y="5210268"/>
            <a:ext cx="6620499" cy="5162781"/>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41" name="Straight Arrow Connector 27">
            <a:extLst>
              <a:ext uri="{FF2B5EF4-FFF2-40B4-BE49-F238E27FC236}">
                <a16:creationId xmlns:a16="http://schemas.microsoft.com/office/drawing/2014/main" id="{7BCE9795-14CA-495B-947D-4FB9443E6B5B}"/>
              </a:ext>
            </a:extLst>
          </p:cNvPr>
          <p:cNvCxnSpPr>
            <a:cxnSpLocks/>
            <a:endCxn id="5" idx="0"/>
          </p:cNvCxnSpPr>
          <p:nvPr/>
        </p:nvCxnSpPr>
        <p:spPr>
          <a:xfrm flipH="1">
            <a:off x="12192000" y="7962900"/>
            <a:ext cx="8001000" cy="2451029"/>
          </a:xfrm>
          <a:prstGeom prst="straightConnector1">
            <a:avLst/>
          </a:prstGeom>
          <a:ln w="63500">
            <a:solidFill>
              <a:srgbClr val="3C9A6F"/>
            </a:solidFill>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27">
            <a:extLst>
              <a:ext uri="{FF2B5EF4-FFF2-40B4-BE49-F238E27FC236}">
                <a16:creationId xmlns:a16="http://schemas.microsoft.com/office/drawing/2014/main" id="{D680F3D6-4109-4C9F-B451-F9D6331D20C3}"/>
              </a:ext>
            </a:extLst>
          </p:cNvPr>
          <p:cNvCxnSpPr>
            <a:cxnSpLocks/>
            <a:endCxn id="5" idx="0"/>
          </p:cNvCxnSpPr>
          <p:nvPr/>
        </p:nvCxnSpPr>
        <p:spPr>
          <a:xfrm flipH="1">
            <a:off x="12192000" y="7477200"/>
            <a:ext cx="7603674" cy="2936729"/>
          </a:xfrm>
          <a:prstGeom prst="straightConnector1">
            <a:avLst/>
          </a:prstGeom>
          <a:ln w="63500">
            <a:solidFill>
              <a:srgbClr val="3C9A6F"/>
            </a:solidFill>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27">
            <a:extLst>
              <a:ext uri="{FF2B5EF4-FFF2-40B4-BE49-F238E27FC236}">
                <a16:creationId xmlns:a16="http://schemas.microsoft.com/office/drawing/2014/main" id="{2FFF508C-343C-4258-AE30-D59819D43358}"/>
              </a:ext>
            </a:extLst>
          </p:cNvPr>
          <p:cNvCxnSpPr>
            <a:cxnSpLocks/>
            <a:endCxn id="5" idx="0"/>
          </p:cNvCxnSpPr>
          <p:nvPr/>
        </p:nvCxnSpPr>
        <p:spPr>
          <a:xfrm flipH="1">
            <a:off x="12192000" y="8510001"/>
            <a:ext cx="8570402" cy="1903928"/>
          </a:xfrm>
          <a:prstGeom prst="straightConnector1">
            <a:avLst/>
          </a:prstGeom>
          <a:ln w="63500">
            <a:solidFill>
              <a:srgbClr val="3C9A6F"/>
            </a:solidFill>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9" name="Straight Connector 22">
            <a:extLst>
              <a:ext uri="{FF2B5EF4-FFF2-40B4-BE49-F238E27FC236}">
                <a16:creationId xmlns:a16="http://schemas.microsoft.com/office/drawing/2014/main" id="{01CA3224-A242-40C9-AA08-AEABA0FA91F0}"/>
              </a:ext>
            </a:extLst>
          </p:cNvPr>
          <p:cNvCxnSpPr>
            <a:cxnSpLocks/>
          </p:cNvCxnSpPr>
          <p:nvPr/>
        </p:nvCxnSpPr>
        <p:spPr>
          <a:xfrm>
            <a:off x="17638463" y="7962900"/>
            <a:ext cx="1735387" cy="1427687"/>
          </a:xfrm>
          <a:prstGeom prst="line">
            <a:avLst/>
          </a:prstGeom>
          <a:noFill/>
          <a:ln w="127000" cap="flat">
            <a:solidFill>
              <a:schemeClr val="accent5"/>
            </a:solidFill>
            <a:prstDash val="solid"/>
            <a:miter lim="400000"/>
          </a:ln>
          <a:effectLst>
            <a:outerShdw blurRad="50800" dist="38100" dir="5400000" sx="102000" sy="102000" algn="t" rotWithShape="0">
              <a:prstClr val="black">
                <a:alpha val="78000"/>
              </a:prstClr>
            </a:outerShdw>
          </a:effectLst>
          <a:sp3d/>
        </p:spPr>
        <p:style>
          <a:lnRef idx="0">
            <a:scrgbClr r="0" g="0" b="0"/>
          </a:lnRef>
          <a:fillRef idx="0">
            <a:scrgbClr r="0" g="0" b="0"/>
          </a:fillRef>
          <a:effectRef idx="0">
            <a:scrgbClr r="0" g="0" b="0"/>
          </a:effectRef>
          <a:fontRef idx="none"/>
        </p:style>
      </p:cxnSp>
      <p:cxnSp>
        <p:nvCxnSpPr>
          <p:cNvPr id="50" name="Straight Connector 23">
            <a:extLst>
              <a:ext uri="{FF2B5EF4-FFF2-40B4-BE49-F238E27FC236}">
                <a16:creationId xmlns:a16="http://schemas.microsoft.com/office/drawing/2014/main" id="{277D36A9-1D27-469B-A1A6-DAC284922766}"/>
              </a:ext>
            </a:extLst>
          </p:cNvPr>
          <p:cNvCxnSpPr>
            <a:cxnSpLocks/>
          </p:cNvCxnSpPr>
          <p:nvPr/>
        </p:nvCxnSpPr>
        <p:spPr>
          <a:xfrm flipV="1">
            <a:off x="17582524" y="7861781"/>
            <a:ext cx="1791326" cy="1647097"/>
          </a:xfrm>
          <a:prstGeom prst="line">
            <a:avLst/>
          </a:prstGeom>
          <a:noFill/>
          <a:ln w="127000" cap="flat">
            <a:solidFill>
              <a:schemeClr val="accent5"/>
            </a:solidFill>
            <a:prstDash val="solid"/>
            <a:miter lim="400000"/>
          </a:ln>
          <a:effectLst>
            <a:outerShdw blurRad="50800" dist="38100" dir="5400000" sx="102000" sy="102000" algn="t" rotWithShape="0">
              <a:prstClr val="black">
                <a:alpha val="78000"/>
              </a:prstClr>
            </a:outerShdw>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63" name="Textplatzhalter 3">
                <a:extLst>
                  <a:ext uri="{FF2B5EF4-FFF2-40B4-BE49-F238E27FC236}">
                    <a16:creationId xmlns:a16="http://schemas.microsoft.com/office/drawing/2014/main" id="{66E9A461-445D-414E-872E-20A17638DD73}"/>
                  </a:ext>
                </a:extLst>
              </p:cNvPr>
              <p:cNvSpPr txBox="1">
                <a:spLocks/>
              </p:cNvSpPr>
              <p:nvPr/>
            </p:nvSpPr>
            <p:spPr>
              <a:xfrm>
                <a:off x="10333113" y="6591993"/>
                <a:ext cx="2879583" cy="16590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8"/>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smtClean="0">
                        <a:solidFill>
                          <a:srgbClr val="3C9A6F"/>
                        </a:solidFill>
                        <a:latin typeface="Cambria Math" panose="02040503050406030204" pitchFamily="18" charset="0"/>
                      </a:rPr>
                      <m:t>𝐿</m:t>
                    </m:r>
                    <m:d>
                      <m:dPr>
                        <m:ctrlPr>
                          <a:rPr lang="de-CH" sz="6000" i="1">
                            <a:solidFill>
                              <a:srgbClr val="3C9A6F"/>
                            </a:solidFill>
                            <a:latin typeface="Cambria Math" panose="02040503050406030204" pitchFamily="18" charset="0"/>
                          </a:rPr>
                        </m:ctrlPr>
                      </m:dPr>
                      <m:e>
                        <m:r>
                          <a:rPr lang="de-CH" sz="6000" i="1">
                            <a:solidFill>
                              <a:srgbClr val="3C9A6F"/>
                            </a:solidFill>
                            <a:latin typeface="Cambria Math" panose="02040503050406030204" pitchFamily="18" charset="0"/>
                          </a:rPr>
                          <m:t>𝑥</m:t>
                        </m:r>
                        <m:r>
                          <a:rPr lang="de-CH" sz="6000" i="1">
                            <a:solidFill>
                              <a:srgbClr val="3C9A6F"/>
                            </a:solidFill>
                            <a:latin typeface="Cambria Math" panose="02040503050406030204" pitchFamily="18" charset="0"/>
                          </a:rPr>
                          <m:t>,</m:t>
                        </m:r>
                        <m:sSub>
                          <m:sSubPr>
                            <m:ctrlPr>
                              <a:rPr lang="de-CH" sz="6000" i="1">
                                <a:solidFill>
                                  <a:srgbClr val="3C9A6F"/>
                                </a:solidFill>
                                <a:latin typeface="Cambria Math" panose="02040503050406030204" pitchFamily="18" charset="0"/>
                                <a:ea typeface="Cambria Math" panose="02040503050406030204" pitchFamily="18" charset="0"/>
                              </a:rPr>
                            </m:ctrlPr>
                          </m:sSubPr>
                          <m:e>
                            <m:r>
                              <a:rPr lang="de-CH" sz="6000" i="1">
                                <a:solidFill>
                                  <a:srgbClr val="3C9A6F"/>
                                </a:solidFill>
                                <a:latin typeface="Cambria Math" panose="02040503050406030204" pitchFamily="18" charset="0"/>
                                <a:ea typeface="Cambria Math" panose="02040503050406030204" pitchFamily="18" charset="0"/>
                              </a:rPr>
                              <m:t>𝜔</m:t>
                            </m:r>
                          </m:e>
                          <m:sub>
                            <m:r>
                              <a:rPr lang="de-CH" sz="6000" i="1">
                                <a:solidFill>
                                  <a:srgbClr val="3C9A6F"/>
                                </a:solidFill>
                                <a:latin typeface="Cambria Math" panose="02040503050406030204" pitchFamily="18" charset="0"/>
                                <a:ea typeface="Cambria Math" panose="02040503050406030204" pitchFamily="18" charset="0"/>
                              </a:rPr>
                              <m:t>𝑖</m:t>
                            </m:r>
                          </m:sub>
                        </m:sSub>
                      </m:e>
                    </m:d>
                  </m:oMath>
                </a14:m>
                <a:endParaRPr lang="en-US" sz="6000" dirty="0">
                  <a:solidFill>
                    <a:srgbClr val="3C9A6F"/>
                  </a:solidFill>
                </a:endParaRPr>
              </a:p>
            </p:txBody>
          </p:sp>
        </mc:Choice>
        <mc:Fallback xmlns="">
          <p:sp>
            <p:nvSpPr>
              <p:cNvPr id="63" name="Textplatzhalter 3">
                <a:extLst>
                  <a:ext uri="{FF2B5EF4-FFF2-40B4-BE49-F238E27FC236}">
                    <a16:creationId xmlns:a16="http://schemas.microsoft.com/office/drawing/2014/main" id="{66E9A461-445D-414E-872E-20A17638DD73}"/>
                  </a:ext>
                </a:extLst>
              </p:cNvPr>
              <p:cNvSpPr txBox="1">
                <a:spLocks noRot="1" noChangeAspect="1" noMove="1" noResize="1" noEditPoints="1" noAdjustHandles="1" noChangeArrowheads="1" noChangeShapeType="1" noTextEdit="1"/>
              </p:cNvSpPr>
              <p:nvPr/>
            </p:nvSpPr>
            <p:spPr>
              <a:xfrm>
                <a:off x="10333113" y="6591993"/>
                <a:ext cx="2879583" cy="1659054"/>
              </a:xfrm>
              <a:prstGeom prst="rect">
                <a:avLst/>
              </a:prstGeom>
              <a:blipFill>
                <a:blip r:embed="rId9"/>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64" name="Textplatzhalter 1">
            <a:extLst>
              <a:ext uri="{FF2B5EF4-FFF2-40B4-BE49-F238E27FC236}">
                <a16:creationId xmlns:a16="http://schemas.microsoft.com/office/drawing/2014/main" id="{7038FE69-A53A-43C0-9382-70A34604D0CF}"/>
              </a:ext>
            </a:extLst>
          </p:cNvPr>
          <p:cNvSpPr>
            <a:spLocks noGrp="1"/>
          </p:cNvSpPr>
          <p:nvPr>
            <p:ph type="body" sz="quarter" idx="13"/>
          </p:nvPr>
        </p:nvSpPr>
        <p:spPr>
          <a:xfrm>
            <a:off x="10559314" y="7669788"/>
            <a:ext cx="2579416" cy="981037"/>
          </a:xfrm>
        </p:spPr>
        <p:txBody>
          <a:bodyPr/>
          <a:lstStyle/>
          <a:p>
            <a:r>
              <a:rPr lang="de-CH" sz="5400" dirty="0" err="1">
                <a:solidFill>
                  <a:srgbClr val="3C9A6F"/>
                </a:solidFill>
              </a:rPr>
              <a:t>Incident</a:t>
            </a:r>
            <a:endParaRPr lang="en-US" sz="5400" dirty="0">
              <a:solidFill>
                <a:srgbClr val="3C9A6F"/>
              </a:solidFill>
            </a:endParaRPr>
          </a:p>
        </p:txBody>
      </p:sp>
      <mc:AlternateContent xmlns:mc="http://schemas.openxmlformats.org/markup-compatibility/2006" xmlns:a14="http://schemas.microsoft.com/office/drawing/2010/main">
        <mc:Choice Requires="a14">
          <p:sp>
            <p:nvSpPr>
              <p:cNvPr id="65" name="Textplatzhalter 3">
                <a:extLst>
                  <a:ext uri="{FF2B5EF4-FFF2-40B4-BE49-F238E27FC236}">
                    <a16:creationId xmlns:a16="http://schemas.microsoft.com/office/drawing/2014/main" id="{B199F010-D0F1-4417-A8F1-DF68F009EF89}"/>
                  </a:ext>
                </a:extLst>
              </p:cNvPr>
              <p:cNvSpPr txBox="1">
                <a:spLocks/>
              </p:cNvSpPr>
              <p:nvPr/>
            </p:nvSpPr>
            <p:spPr>
              <a:xfrm>
                <a:off x="11672773" y="10030330"/>
                <a:ext cx="808920" cy="153749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8"/>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65" name="Textplatzhalter 3">
                <a:extLst>
                  <a:ext uri="{FF2B5EF4-FFF2-40B4-BE49-F238E27FC236}">
                    <a16:creationId xmlns:a16="http://schemas.microsoft.com/office/drawing/2014/main" id="{B199F010-D0F1-4417-A8F1-DF68F009EF89}"/>
                  </a:ext>
                </a:extLst>
              </p:cNvPr>
              <p:cNvSpPr txBox="1">
                <a:spLocks noRot="1" noChangeAspect="1" noMove="1" noResize="1" noEditPoints="1" noAdjustHandles="1" noChangeArrowheads="1" noChangeShapeType="1" noTextEdit="1"/>
              </p:cNvSpPr>
              <p:nvPr/>
            </p:nvSpPr>
            <p:spPr>
              <a:xfrm>
                <a:off x="11672773" y="10030330"/>
                <a:ext cx="808920" cy="1537493"/>
              </a:xfrm>
              <a:prstGeom prst="rect">
                <a:avLst/>
              </a:prstGeom>
              <a:blipFill>
                <a:blip r:embed="rId10"/>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68" name="Textplatzhalter 67">
            <a:extLst>
              <a:ext uri="{FF2B5EF4-FFF2-40B4-BE49-F238E27FC236}">
                <a16:creationId xmlns:a16="http://schemas.microsoft.com/office/drawing/2014/main" id="{7062A74C-1981-462D-9612-F0972BE53D0E}"/>
              </a:ext>
            </a:extLst>
          </p:cNvPr>
          <p:cNvSpPr>
            <a:spLocks noGrp="1"/>
          </p:cNvSpPr>
          <p:nvPr>
            <p:ph type="body" sz="quarter" idx="13"/>
          </p:nvPr>
        </p:nvSpPr>
        <p:spPr/>
        <p:txBody>
          <a:bodyPr/>
          <a:lstStyle/>
          <a:p>
            <a:endParaRPr lang="en-US"/>
          </a:p>
        </p:txBody>
      </p:sp>
      <p:sp>
        <p:nvSpPr>
          <p:cNvPr id="69" name="Textplatzhalter 5">
            <a:extLst>
              <a:ext uri="{FF2B5EF4-FFF2-40B4-BE49-F238E27FC236}">
                <a16:creationId xmlns:a16="http://schemas.microsoft.com/office/drawing/2014/main" id="{7A65DAF2-F12C-4309-93F0-E9A7AB3485CF}"/>
              </a:ext>
            </a:extLst>
          </p:cNvPr>
          <p:cNvSpPr>
            <a:spLocks noGrp="1"/>
          </p:cNvSpPr>
          <p:nvPr>
            <p:ph type="body" sz="quarter" idx="13"/>
          </p:nvPr>
        </p:nvSpPr>
        <p:spPr>
          <a:xfrm>
            <a:off x="5052447" y="2808185"/>
            <a:ext cx="10526484" cy="2702367"/>
          </a:xfrm>
        </p:spPr>
        <p:txBody>
          <a:bodyPr/>
          <a:lstStyle/>
          <a:p>
            <a:pPr algn="ctr"/>
            <a:r>
              <a:rPr lang="en-US" sz="5400" b="1" dirty="0"/>
              <a:t>Indirect illumination matters!</a:t>
            </a:r>
          </a:p>
          <a:p>
            <a:pPr algn="ctr"/>
            <a:r>
              <a:rPr lang="en-US" sz="5400" b="1" dirty="0"/>
              <a:t>(Sometimes a lot!)</a:t>
            </a:r>
          </a:p>
          <a:p>
            <a:pPr algn="ctr"/>
            <a:r>
              <a:rPr lang="en-US" sz="5400" b="1" dirty="0"/>
              <a:t>Let’s try to importance sample it!</a:t>
            </a:r>
          </a:p>
        </p:txBody>
      </p:sp>
    </p:spTree>
    <p:extLst>
      <p:ext uri="{BB962C8B-B14F-4D97-AF65-F5344CB8AC3E}">
        <p14:creationId xmlns:p14="http://schemas.microsoft.com/office/powerpoint/2010/main" val="159207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7" presetClass="emph" presetSubtype="2" fill="hold" nodeType="clickEffect">
                                  <p:stCondLst>
                                    <p:cond delay="0"/>
                                  </p:stCondLst>
                                  <p:childTnLst>
                                    <p:animClr clrSpc="rgb" dir="cw">
                                      <p:cBhvr>
                                        <p:cTn id="14" dur="500" fill="hold"/>
                                        <p:tgtEl>
                                          <p:spTgt spid="41"/>
                                        </p:tgtEl>
                                        <p:attrNameLst>
                                          <p:attrName>stroke.color</p:attrName>
                                        </p:attrNameLst>
                                      </p:cBhvr>
                                      <p:to>
                                        <a:srgbClr val="C80000"/>
                                      </p:to>
                                    </p:animClr>
                                    <p:set>
                                      <p:cBhvr>
                                        <p:cTn id="15" dur="500" fill="hold"/>
                                        <p:tgtEl>
                                          <p:spTgt spid="41"/>
                                        </p:tgtEl>
                                        <p:attrNameLst>
                                          <p:attrName>stroke.on</p:attrName>
                                        </p:attrNameLst>
                                      </p:cBhvr>
                                      <p:to>
                                        <p:strVal val="true"/>
                                      </p:to>
                                    </p:set>
                                  </p:childTnLst>
                                </p:cTn>
                              </p:par>
                              <p:par>
                                <p:cTn id="16" presetID="7" presetClass="emph" presetSubtype="2" fill="hold" nodeType="withEffect">
                                  <p:stCondLst>
                                    <p:cond delay="0"/>
                                  </p:stCondLst>
                                  <p:childTnLst>
                                    <p:animClr clrSpc="rgb" dir="cw">
                                      <p:cBhvr>
                                        <p:cTn id="17" dur="500" fill="hold"/>
                                        <p:tgtEl>
                                          <p:spTgt spid="44"/>
                                        </p:tgtEl>
                                        <p:attrNameLst>
                                          <p:attrName>stroke.color</p:attrName>
                                        </p:attrNameLst>
                                      </p:cBhvr>
                                      <p:to>
                                        <a:srgbClr val="C80000"/>
                                      </p:to>
                                    </p:animClr>
                                    <p:set>
                                      <p:cBhvr>
                                        <p:cTn id="18" dur="500" fill="hold"/>
                                        <p:tgtEl>
                                          <p:spTgt spid="44"/>
                                        </p:tgtEl>
                                        <p:attrNameLst>
                                          <p:attrName>stroke.on</p:attrName>
                                        </p:attrNameLst>
                                      </p:cBhvr>
                                      <p:to>
                                        <p:strVal val="true"/>
                                      </p:to>
                                    </p:set>
                                  </p:childTnLst>
                                </p:cTn>
                              </p:par>
                              <p:par>
                                <p:cTn id="19" presetID="7" presetClass="emph" presetSubtype="2" fill="hold" nodeType="withEffect">
                                  <p:stCondLst>
                                    <p:cond delay="0"/>
                                  </p:stCondLst>
                                  <p:childTnLst>
                                    <p:animClr clrSpc="rgb" dir="cw">
                                      <p:cBhvr>
                                        <p:cTn id="20" dur="500" fill="hold"/>
                                        <p:tgtEl>
                                          <p:spTgt spid="47"/>
                                        </p:tgtEl>
                                        <p:attrNameLst>
                                          <p:attrName>stroke.color</p:attrName>
                                        </p:attrNameLst>
                                      </p:cBhvr>
                                      <p:to>
                                        <a:srgbClr val="C80000"/>
                                      </p:to>
                                    </p:animClr>
                                    <p:set>
                                      <p:cBhvr>
                                        <p:cTn id="21" dur="500" fill="hold"/>
                                        <p:tgtEl>
                                          <p:spTgt spid="47"/>
                                        </p:tgtEl>
                                        <p:attrNameLst>
                                          <p:attrName>stroke.on</p:attrName>
                                        </p:attrNameLst>
                                      </p:cBhvr>
                                      <p:to>
                                        <p:strVal val="true"/>
                                      </p:to>
                                    </p:set>
                                  </p:childTnLst>
                                </p:cTn>
                              </p:par>
                              <p:par>
                                <p:cTn id="22" presetID="1" presetClass="entr" presetSubtype="0"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6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64">
                                            <p:txEl>
                                              <p:pRg st="0" end="0"/>
                                            </p:tx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69">
                                            <p:txEl>
                                              <p:pRg st="1" end="1"/>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6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animBg="1"/>
      <p:bldP spid="63" grpId="0" animBg="1"/>
      <p:bldP spid="64" grpId="0" uiExpand="1" build="p"/>
      <p:bldP spid="69"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endParaRPr lang="en-US" dirty="0"/>
          </a:p>
        </p:txBody>
      </p:sp>
      <p:sp>
        <p:nvSpPr>
          <p:cNvPr id="66" name="Titel 2">
            <a:extLst>
              <a:ext uri="{FF2B5EF4-FFF2-40B4-BE49-F238E27FC236}">
                <a16:creationId xmlns:a16="http://schemas.microsoft.com/office/drawing/2014/main" id="{5B792116-1313-4725-8B0B-CDC02C3B1C8C}"/>
              </a:ext>
            </a:extLst>
          </p:cNvPr>
          <p:cNvSpPr>
            <a:spLocks noGrp="1"/>
          </p:cNvSpPr>
          <p:nvPr>
            <p:ph type="title"/>
          </p:nvPr>
        </p:nvSpPr>
        <p:spPr>
          <a:xfrm>
            <a:off x="406400" y="266700"/>
            <a:ext cx="23571201" cy="1244601"/>
          </a:xfrm>
        </p:spPr>
        <p:txBody>
          <a:bodyPr/>
          <a:lstStyle/>
          <a:p>
            <a:r>
              <a:rPr lang="en-US" noProof="0" dirty="0"/>
              <a:t>Torus</a:t>
            </a:r>
          </a:p>
        </p:txBody>
      </p:sp>
      <p:sp>
        <p:nvSpPr>
          <p:cNvPr id="4" name="Textplatzhalter 3">
            <a:extLst>
              <a:ext uri="{FF2B5EF4-FFF2-40B4-BE49-F238E27FC236}">
                <a16:creationId xmlns:a16="http://schemas.microsoft.com/office/drawing/2014/main" id="{6471881F-6914-447A-A264-B9F8D9BD5651}"/>
              </a:ext>
            </a:extLst>
          </p:cNvPr>
          <p:cNvSpPr>
            <a:spLocks noGrp="1"/>
          </p:cNvSpPr>
          <p:nvPr>
            <p:ph type="body" sz="quarter" idx="13"/>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pic>
        <p:nvPicPr>
          <p:cNvPr id="6" name="Grafik 5">
            <a:extLst>
              <a:ext uri="{FF2B5EF4-FFF2-40B4-BE49-F238E27FC236}">
                <a16:creationId xmlns:a16="http://schemas.microsoft.com/office/drawing/2014/main" id="{9B902945-4E09-47EE-8EE1-D325D4C88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884" y="2056451"/>
            <a:ext cx="14499771" cy="10874828"/>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2BAF3F39-4A3D-4B2E-9515-C4FADA8695F1}"/>
              </a:ext>
            </a:extLst>
          </p:cNvPr>
          <p:cNvSpPr>
            <a:spLocks noGrp="1"/>
          </p:cNvSpPr>
          <p:nvPr>
            <p:ph type="sldNum" sz="quarter" idx="2"/>
          </p:nvPr>
        </p:nvSpPr>
        <p:spPr/>
        <p:txBody>
          <a:bodyPr/>
          <a:lstStyle/>
          <a:p>
            <a:fld id="{86CB4B4D-7CA3-9044-876B-883B54F8677D}" type="slidenum">
              <a:rPr lang="en-US" smtClean="0"/>
              <a:t>50</a:t>
            </a:fld>
            <a:endParaRPr lang="en-US"/>
          </a:p>
        </p:txBody>
      </p:sp>
      <p:sp>
        <p:nvSpPr>
          <p:cNvPr id="8" name="Content Placeholder 1">
            <a:extLst>
              <a:ext uri="{FF2B5EF4-FFF2-40B4-BE49-F238E27FC236}">
                <a16:creationId xmlns:a16="http://schemas.microsoft.com/office/drawing/2014/main" id="{48C12D48-1BE5-48A2-AFFC-EAA7A2F19E6D}"/>
              </a:ext>
            </a:extLst>
          </p:cNvPr>
          <p:cNvSpPr txBox="1">
            <a:spLocks/>
          </p:cNvSpPr>
          <p:nvPr/>
        </p:nvSpPr>
        <p:spPr>
          <a:xfrm>
            <a:off x="10335986" y="12453257"/>
            <a:ext cx="9437776" cy="707572"/>
          </a:xfrm>
          <a:prstGeom prst="rect">
            <a:avLst/>
          </a:prstGeom>
        </p:spPr>
        <p:txBody>
          <a:bodyPr>
            <a:normAutofit/>
          </a:bodyP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n-lt"/>
                <a:ea typeface="+mn-ea"/>
                <a:cs typeface="+mn-cs"/>
                <a:sym typeface="Helvetica Neue"/>
              </a:defRPr>
            </a:lvl1pPr>
            <a:lvl2pPr marL="1476375" marR="0" indent="-714375" algn="l" defTabSz="825500" latinLnBrk="0">
              <a:lnSpc>
                <a:spcPct val="100000"/>
              </a:lnSpc>
              <a:spcBef>
                <a:spcPts val="3000"/>
              </a:spcBef>
              <a:spcAft>
                <a:spcPts val="0"/>
              </a:spcAft>
              <a:buClrTx/>
              <a:buSzPct val="171000"/>
              <a:buFontTx/>
              <a:buBlip>
                <a:blip r:embed="rId4"/>
              </a:buBlip>
              <a:tabLst/>
              <a:defRPr sz="5000" b="0" i="0" u="none" strike="noStrike" cap="none" spc="0" baseline="0">
                <a:ln>
                  <a:noFill/>
                </a:ln>
                <a:solidFill>
                  <a:srgbClr val="393328"/>
                </a:solidFill>
                <a:uFillTx/>
                <a:latin typeface="+mn-lt"/>
                <a:ea typeface="+mn-ea"/>
                <a:cs typeface="+mn-cs"/>
                <a:sym typeface="Helvetica Neue"/>
              </a:defRPr>
            </a:lvl2pPr>
            <a:lvl3pPr marL="1920875" marR="0" indent="-714375" algn="l" defTabSz="825500" latinLnBrk="0">
              <a:lnSpc>
                <a:spcPct val="100000"/>
              </a:lnSpc>
              <a:spcBef>
                <a:spcPts val="3000"/>
              </a:spcBef>
              <a:spcAft>
                <a:spcPts val="0"/>
              </a:spcAft>
              <a:buClrTx/>
              <a:buSzPct val="171000"/>
              <a:buFontTx/>
              <a:buBlip>
                <a:blip r:embed="rId4"/>
              </a:buBlip>
              <a:tabLst/>
              <a:defRPr sz="5000" b="0" i="0" u="none" strike="noStrike" cap="none" spc="0" baseline="0">
                <a:ln>
                  <a:noFill/>
                </a:ln>
                <a:solidFill>
                  <a:srgbClr val="393328"/>
                </a:solidFill>
                <a:uFillTx/>
                <a:latin typeface="+mn-lt"/>
                <a:ea typeface="+mn-ea"/>
                <a:cs typeface="+mn-cs"/>
                <a:sym typeface="Helvetica Neue"/>
              </a:defRPr>
            </a:lvl3pPr>
            <a:lvl4pPr marL="2365375" marR="0" indent="-714375" algn="l" defTabSz="825500" latinLnBrk="0">
              <a:lnSpc>
                <a:spcPct val="100000"/>
              </a:lnSpc>
              <a:spcBef>
                <a:spcPts val="3000"/>
              </a:spcBef>
              <a:spcAft>
                <a:spcPts val="0"/>
              </a:spcAft>
              <a:buClrTx/>
              <a:buSzPct val="171000"/>
              <a:buFontTx/>
              <a:buBlip>
                <a:blip r:embed="rId4"/>
              </a:buBlip>
              <a:tabLst/>
              <a:defRPr sz="5000" b="0" i="0" u="none" strike="noStrike" cap="none" spc="0" baseline="0">
                <a:ln>
                  <a:noFill/>
                </a:ln>
                <a:solidFill>
                  <a:srgbClr val="393328"/>
                </a:solidFill>
                <a:uFillTx/>
                <a:latin typeface="+mn-lt"/>
                <a:ea typeface="+mn-ea"/>
                <a:cs typeface="+mn-cs"/>
                <a:sym typeface="Helvetica Neue"/>
              </a:defRPr>
            </a:lvl4pPr>
            <a:lvl5pPr marL="2809875" marR="0" indent="-714375" algn="l" defTabSz="825500" latinLnBrk="0">
              <a:lnSpc>
                <a:spcPct val="100000"/>
              </a:lnSpc>
              <a:spcBef>
                <a:spcPts val="3000"/>
              </a:spcBef>
              <a:spcAft>
                <a:spcPts val="0"/>
              </a:spcAft>
              <a:buClrTx/>
              <a:buSzPct val="171000"/>
              <a:buFontTx/>
              <a:buBlip>
                <a:blip r:embed="rId4"/>
              </a:buBlip>
              <a:tabLst/>
              <a:defRPr sz="5000" b="0" i="0" u="none" strike="noStrike" cap="none" spc="0" baseline="0">
                <a:ln>
                  <a:noFill/>
                </a:ln>
                <a:solidFill>
                  <a:srgbClr val="393328"/>
                </a:solidFill>
                <a:uFillTx/>
                <a:latin typeface="+mn-lt"/>
                <a:ea typeface="+mn-ea"/>
                <a:cs typeface="+mn-cs"/>
                <a:sym typeface="Helvetica Neue"/>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r>
              <a:rPr lang="de-CH" sz="2400" dirty="0">
                <a:solidFill>
                  <a:schemeClr val="tx1"/>
                </a:solidFill>
              </a:rPr>
              <a:t>Scene </a:t>
            </a:r>
            <a:r>
              <a:rPr lang="de-CH" sz="2400" dirty="0" err="1">
                <a:solidFill>
                  <a:schemeClr val="tx1"/>
                </a:solidFill>
              </a:rPr>
              <a:t>courtesy</a:t>
            </a:r>
            <a:r>
              <a:rPr lang="de-CH" sz="2400" dirty="0">
                <a:solidFill>
                  <a:schemeClr val="tx1"/>
                </a:solidFill>
              </a:rPr>
              <a:t> </a:t>
            </a:r>
            <a:r>
              <a:rPr lang="de-CH" sz="2400" dirty="0" err="1">
                <a:solidFill>
                  <a:schemeClr val="tx1"/>
                </a:solidFill>
              </a:rPr>
              <a:t>of</a:t>
            </a:r>
            <a:r>
              <a:rPr lang="de-CH" sz="2400" dirty="0">
                <a:solidFill>
                  <a:schemeClr val="tx1"/>
                </a:solidFill>
              </a:rPr>
              <a:t> </a:t>
            </a:r>
            <a:r>
              <a:rPr lang="de-CH" sz="2400" dirty="0" err="1">
                <a:solidFill>
                  <a:schemeClr val="tx1"/>
                </a:solidFill>
              </a:rPr>
              <a:t>Olesya</a:t>
            </a:r>
            <a:r>
              <a:rPr lang="de-CH" sz="2400" dirty="0">
                <a:solidFill>
                  <a:schemeClr val="tx1"/>
                </a:solidFill>
              </a:rPr>
              <a:t> Jakob, </a:t>
            </a:r>
            <a:r>
              <a:rPr lang="de-CH" sz="2400" dirty="0" err="1">
                <a:solidFill>
                  <a:schemeClr val="tx1"/>
                </a:solidFill>
              </a:rPr>
              <a:t>based</a:t>
            </a:r>
            <a:r>
              <a:rPr lang="de-CH" sz="2400" dirty="0">
                <a:solidFill>
                  <a:schemeClr val="tx1"/>
                </a:solidFill>
              </a:rPr>
              <a:t> on a Scene </a:t>
            </a:r>
            <a:r>
              <a:rPr lang="de-CH" sz="2400" dirty="0" err="1">
                <a:solidFill>
                  <a:schemeClr val="tx1"/>
                </a:solidFill>
              </a:rPr>
              <a:t>by</a:t>
            </a:r>
            <a:r>
              <a:rPr lang="de-CH" sz="2400" dirty="0">
                <a:solidFill>
                  <a:schemeClr val="tx1"/>
                </a:solidFill>
              </a:rPr>
              <a:t> </a:t>
            </a:r>
            <a:r>
              <a:rPr lang="de-CH" sz="2400" dirty="0" err="1">
                <a:solidFill>
                  <a:schemeClr val="tx1"/>
                </a:solidFill>
              </a:rPr>
              <a:t>Cline</a:t>
            </a:r>
            <a:r>
              <a:rPr lang="de-CH" sz="2400" dirty="0">
                <a:solidFill>
                  <a:schemeClr val="tx1"/>
                </a:solidFill>
              </a:rPr>
              <a:t> et al.</a:t>
            </a:r>
            <a:endParaRPr lang="en-US" sz="2400" dirty="0">
              <a:solidFill>
                <a:schemeClr val="tx1"/>
              </a:solidFill>
            </a:endParaRPr>
          </a:p>
        </p:txBody>
      </p:sp>
    </p:spTree>
    <p:extLst>
      <p:ext uri="{BB962C8B-B14F-4D97-AF65-F5344CB8AC3E}">
        <p14:creationId xmlns:p14="http://schemas.microsoft.com/office/powerpoint/2010/main" val="2940079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endParaRPr lang="en-US" dirty="0"/>
          </a:p>
        </p:txBody>
      </p:sp>
      <p:sp>
        <p:nvSpPr>
          <p:cNvPr id="66" name="Titel 2">
            <a:extLst>
              <a:ext uri="{FF2B5EF4-FFF2-40B4-BE49-F238E27FC236}">
                <a16:creationId xmlns:a16="http://schemas.microsoft.com/office/drawing/2014/main" id="{5B792116-1313-4725-8B0B-CDC02C3B1C8C}"/>
              </a:ext>
            </a:extLst>
          </p:cNvPr>
          <p:cNvSpPr>
            <a:spLocks noGrp="1"/>
          </p:cNvSpPr>
          <p:nvPr>
            <p:ph type="title"/>
          </p:nvPr>
        </p:nvSpPr>
        <p:spPr>
          <a:xfrm>
            <a:off x="406400" y="266700"/>
            <a:ext cx="23571201" cy="1244601"/>
          </a:xfrm>
        </p:spPr>
        <p:txBody>
          <a:bodyPr/>
          <a:lstStyle/>
          <a:p>
            <a:r>
              <a:rPr lang="en-US" noProof="0" dirty="0"/>
              <a:t>Pool: Ours vs. Manifold Exploration MLT</a:t>
            </a:r>
          </a:p>
        </p:txBody>
      </p:sp>
      <p:sp>
        <p:nvSpPr>
          <p:cNvPr id="4" name="Textplatzhalter 3">
            <a:extLst>
              <a:ext uri="{FF2B5EF4-FFF2-40B4-BE49-F238E27FC236}">
                <a16:creationId xmlns:a16="http://schemas.microsoft.com/office/drawing/2014/main" id="{6471881F-6914-447A-A264-B9F8D9BD5651}"/>
              </a:ext>
            </a:extLst>
          </p:cNvPr>
          <p:cNvSpPr>
            <a:spLocks noGrp="1"/>
          </p:cNvSpPr>
          <p:nvPr>
            <p:ph type="body" sz="quarter" idx="13"/>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pic>
        <p:nvPicPr>
          <p:cNvPr id="11" name="video">
            <a:hlinkClick r:id="" action="ppaction://media"/>
            <a:extLst>
              <a:ext uri="{FF2B5EF4-FFF2-40B4-BE49-F238E27FC236}">
                <a16:creationId xmlns:a16="http://schemas.microsoft.com/office/drawing/2014/main" id="{9210C7F9-8CE9-4F8B-AF5F-FBEBF3FC30BD}"/>
              </a:ext>
            </a:extLst>
          </p:cNvPr>
          <p:cNvPicPr>
            <a:picLocks noChangeAspect="1"/>
          </p:cNvPicPr>
          <p:nvPr>
            <a:videoFile r:link="rId1"/>
            <p:extLst>
              <p:ext uri="{DAA4B4D4-6D71-4841-9C94-3DE7FCFB9230}">
                <p14:media xmlns:p14="http://schemas.microsoft.com/office/powerpoint/2010/main" r:link="rId2">
                  <p14:trim st="41749" end="169119.6666"/>
                </p14:media>
              </p:ext>
            </p:extLst>
          </p:nvPr>
        </p:nvPicPr>
        <p:blipFill>
          <a:blip r:embed="rId5"/>
          <a:stretch>
            <a:fillRect/>
          </a:stretch>
        </p:blipFill>
        <p:spPr>
          <a:xfrm>
            <a:off x="0" y="0"/>
            <a:ext cx="24384000" cy="13716000"/>
          </a:xfrm>
          <a:prstGeom prst="rect">
            <a:avLst/>
          </a:prstGeom>
        </p:spPr>
      </p:pic>
      <p:sp>
        <p:nvSpPr>
          <p:cNvPr id="7" name="Slide Number Placeholder 2">
            <a:extLst>
              <a:ext uri="{FF2B5EF4-FFF2-40B4-BE49-F238E27FC236}">
                <a16:creationId xmlns:a16="http://schemas.microsoft.com/office/drawing/2014/main" id="{E73C923F-1185-4ECC-98F6-EA843F9A2241}"/>
              </a:ext>
            </a:extLst>
          </p:cNvPr>
          <p:cNvSpPr>
            <a:spLocks noGrp="1"/>
          </p:cNvSpPr>
          <p:nvPr>
            <p:ph type="sldNum" sz="quarter" idx="2"/>
          </p:nvPr>
        </p:nvSpPr>
        <p:spPr>
          <a:xfrm>
            <a:off x="23850518" y="13130962"/>
            <a:ext cx="528991" cy="564257"/>
          </a:xfrm>
        </p:spPr>
        <p:txBody>
          <a:bodyPr/>
          <a:lstStyle/>
          <a:p>
            <a:fld id="{86CB4B4D-7CA3-9044-876B-883B54F8677D}" type="slidenum">
              <a:rPr lang="en-US" smtClean="0">
                <a:solidFill>
                  <a:schemeClr val="bg1"/>
                </a:solidFill>
              </a:rPr>
              <a:t>51</a:t>
            </a:fld>
            <a:endParaRPr lang="en-US" dirty="0">
              <a:solidFill>
                <a:schemeClr val="bg1"/>
              </a:solidFill>
            </a:endParaRPr>
          </a:p>
        </p:txBody>
      </p:sp>
    </p:spTree>
    <p:extLst>
      <p:ext uri="{BB962C8B-B14F-4D97-AF65-F5344CB8AC3E}">
        <p14:creationId xmlns:p14="http://schemas.microsoft.com/office/powerpoint/2010/main" val="2385341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0" mute="1">
                <p:cTn id="7" fill="hold" display="0">
                  <p:stCondLst>
                    <p:cond delay="indefinite"/>
                  </p:stCondLst>
                </p:cTn>
                <p:tgtEl>
                  <p:spTgt spid="11"/>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endParaRPr lang="en-US" dirty="0"/>
          </a:p>
        </p:txBody>
      </p:sp>
      <p:sp>
        <p:nvSpPr>
          <p:cNvPr id="66" name="Titel 2">
            <a:extLst>
              <a:ext uri="{FF2B5EF4-FFF2-40B4-BE49-F238E27FC236}">
                <a16:creationId xmlns:a16="http://schemas.microsoft.com/office/drawing/2014/main" id="{5B792116-1313-4725-8B0B-CDC02C3B1C8C}"/>
              </a:ext>
            </a:extLst>
          </p:cNvPr>
          <p:cNvSpPr>
            <a:spLocks noGrp="1"/>
          </p:cNvSpPr>
          <p:nvPr>
            <p:ph type="title"/>
          </p:nvPr>
        </p:nvSpPr>
        <p:spPr>
          <a:xfrm>
            <a:off x="406400" y="266700"/>
            <a:ext cx="23571201" cy="1244601"/>
          </a:xfrm>
        </p:spPr>
        <p:txBody>
          <a:bodyPr/>
          <a:lstStyle/>
          <a:p>
            <a:r>
              <a:rPr lang="en-US" noProof="0" dirty="0"/>
              <a:t>Pool: Ours vs. Manifold Exploration MLT</a:t>
            </a:r>
          </a:p>
        </p:txBody>
      </p:sp>
      <p:sp>
        <p:nvSpPr>
          <p:cNvPr id="4" name="Textplatzhalter 3">
            <a:extLst>
              <a:ext uri="{FF2B5EF4-FFF2-40B4-BE49-F238E27FC236}">
                <a16:creationId xmlns:a16="http://schemas.microsoft.com/office/drawing/2014/main" id="{6471881F-6914-447A-A264-B9F8D9BD5651}"/>
              </a:ext>
            </a:extLst>
          </p:cNvPr>
          <p:cNvSpPr>
            <a:spLocks noGrp="1"/>
          </p:cNvSpPr>
          <p:nvPr>
            <p:ph type="body" sz="quarter" idx="13"/>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pic>
        <p:nvPicPr>
          <p:cNvPr id="3" name="video">
            <a:hlinkClick r:id="" action="ppaction://media"/>
            <a:extLst>
              <a:ext uri="{FF2B5EF4-FFF2-40B4-BE49-F238E27FC236}">
                <a16:creationId xmlns:a16="http://schemas.microsoft.com/office/drawing/2014/main" id="{8F929F87-727D-4867-9FEB-71C807AC7019}"/>
              </a:ext>
            </a:extLst>
          </p:cNvPr>
          <p:cNvPicPr>
            <a:picLocks noChangeAspect="1"/>
          </p:cNvPicPr>
          <p:nvPr>
            <a:videoFile r:link="rId1"/>
            <p:extLst>
              <p:ext uri="{DAA4B4D4-6D71-4841-9C94-3DE7FCFB9230}">
                <p14:media xmlns:p14="http://schemas.microsoft.com/office/powerpoint/2010/main" r:link="rId2">
                  <p14:trim st="67265" end="133849.6666"/>
                </p14:media>
              </p:ext>
            </p:extLst>
          </p:nvPr>
        </p:nvPicPr>
        <p:blipFill>
          <a:blip r:embed="rId5"/>
          <a:stretch>
            <a:fillRect/>
          </a:stretch>
        </p:blipFill>
        <p:spPr>
          <a:xfrm>
            <a:off x="0" y="0"/>
            <a:ext cx="24384000" cy="13716000"/>
          </a:xfrm>
          <a:prstGeom prst="rect">
            <a:avLst/>
          </a:prstGeom>
        </p:spPr>
      </p:pic>
      <p:sp>
        <p:nvSpPr>
          <p:cNvPr id="12" name="Ellipse 11">
            <a:extLst>
              <a:ext uri="{FF2B5EF4-FFF2-40B4-BE49-F238E27FC236}">
                <a16:creationId xmlns:a16="http://schemas.microsoft.com/office/drawing/2014/main" id="{2090FA55-6243-4456-84BD-32BEDFE86829}"/>
              </a:ext>
            </a:extLst>
          </p:cNvPr>
          <p:cNvSpPr/>
          <p:nvPr/>
        </p:nvSpPr>
        <p:spPr>
          <a:xfrm>
            <a:off x="19332499" y="6681681"/>
            <a:ext cx="1731091" cy="1631838"/>
          </a:xfrm>
          <a:prstGeom prst="ellipse">
            <a:avLst/>
          </a:prstGeom>
          <a:noFill/>
          <a:ln w="127000"/>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 name="Slide Number Placeholder 2">
            <a:extLst>
              <a:ext uri="{FF2B5EF4-FFF2-40B4-BE49-F238E27FC236}">
                <a16:creationId xmlns:a16="http://schemas.microsoft.com/office/drawing/2014/main" id="{3DC55A0D-4B6B-4B95-ABD2-C24629F8089A}"/>
              </a:ext>
            </a:extLst>
          </p:cNvPr>
          <p:cNvSpPr>
            <a:spLocks noGrp="1"/>
          </p:cNvSpPr>
          <p:nvPr>
            <p:ph type="sldNum" sz="quarter" idx="2"/>
          </p:nvPr>
        </p:nvSpPr>
        <p:spPr>
          <a:xfrm>
            <a:off x="23850518" y="13130962"/>
            <a:ext cx="528991" cy="564257"/>
          </a:xfrm>
        </p:spPr>
        <p:txBody>
          <a:bodyPr/>
          <a:lstStyle/>
          <a:p>
            <a:fld id="{86CB4B4D-7CA3-9044-876B-883B54F8677D}" type="slidenum">
              <a:rPr lang="en-US" smtClean="0">
                <a:solidFill>
                  <a:schemeClr val="bg1"/>
                </a:solidFill>
              </a:rPr>
              <a:t>52</a:t>
            </a:fld>
            <a:endParaRPr lang="en-US" dirty="0">
              <a:solidFill>
                <a:schemeClr val="bg1"/>
              </a:solidFill>
            </a:endParaRPr>
          </a:p>
        </p:txBody>
      </p:sp>
    </p:spTree>
    <p:extLst>
      <p:ext uri="{BB962C8B-B14F-4D97-AF65-F5344CB8AC3E}">
        <p14:creationId xmlns:p14="http://schemas.microsoft.com/office/powerpoint/2010/main" val="3012664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mute="1">
                <p:cTn id="12" fill="hold" display="0">
                  <p:stCondLst>
                    <p:cond delay="indefinite"/>
                  </p:stCondLst>
                </p:cTn>
                <p:tgtEl>
                  <p:spTgt spid="3"/>
                </p:tgtEl>
              </p:cMediaNode>
            </p:video>
          </p:childTnLst>
        </p:cTn>
      </p:par>
    </p:tnLst>
    <p:bldLst>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endParaRPr lang="en-US" dirty="0"/>
          </a:p>
        </p:txBody>
      </p:sp>
      <p:sp>
        <p:nvSpPr>
          <p:cNvPr id="66" name="Titel 2">
            <a:extLst>
              <a:ext uri="{FF2B5EF4-FFF2-40B4-BE49-F238E27FC236}">
                <a16:creationId xmlns:a16="http://schemas.microsoft.com/office/drawing/2014/main" id="{5B792116-1313-4725-8B0B-CDC02C3B1C8C}"/>
              </a:ext>
            </a:extLst>
          </p:cNvPr>
          <p:cNvSpPr>
            <a:spLocks noGrp="1"/>
          </p:cNvSpPr>
          <p:nvPr>
            <p:ph type="title"/>
          </p:nvPr>
        </p:nvSpPr>
        <p:spPr>
          <a:xfrm>
            <a:off x="406400" y="266700"/>
            <a:ext cx="23571201" cy="1244601"/>
          </a:xfrm>
        </p:spPr>
        <p:txBody>
          <a:bodyPr/>
          <a:lstStyle/>
          <a:p>
            <a:r>
              <a:rPr lang="en-US" noProof="0" dirty="0"/>
              <a:t>Pool: Ours vs. Manifold Exploration MLT</a:t>
            </a:r>
          </a:p>
        </p:txBody>
      </p:sp>
      <p:sp>
        <p:nvSpPr>
          <p:cNvPr id="4" name="Textplatzhalter 3">
            <a:extLst>
              <a:ext uri="{FF2B5EF4-FFF2-40B4-BE49-F238E27FC236}">
                <a16:creationId xmlns:a16="http://schemas.microsoft.com/office/drawing/2014/main" id="{6471881F-6914-447A-A264-B9F8D9BD5651}"/>
              </a:ext>
            </a:extLst>
          </p:cNvPr>
          <p:cNvSpPr>
            <a:spLocks noGrp="1"/>
          </p:cNvSpPr>
          <p:nvPr>
            <p:ph type="body" sz="quarter" idx="13"/>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pic>
        <p:nvPicPr>
          <p:cNvPr id="7" name="video">
            <a:hlinkClick r:id="" action="ppaction://media"/>
            <a:extLst>
              <a:ext uri="{FF2B5EF4-FFF2-40B4-BE49-F238E27FC236}">
                <a16:creationId xmlns:a16="http://schemas.microsoft.com/office/drawing/2014/main" id="{0262317F-80FD-4CA9-B587-0F0FF9A7B39A}"/>
              </a:ext>
            </a:extLst>
          </p:cNvPr>
          <p:cNvPicPr>
            <a:picLocks noChangeAspect="1"/>
          </p:cNvPicPr>
          <p:nvPr>
            <a:videoFile r:link="rId1"/>
            <p:extLst>
              <p:ext uri="{DAA4B4D4-6D71-4841-9C94-3DE7FCFB9230}">
                <p14:media xmlns:p14="http://schemas.microsoft.com/office/powerpoint/2010/main" r:link="rId2">
                  <p14:trim st="97621" end="107851.6666"/>
                </p14:media>
              </p:ext>
            </p:extLst>
          </p:nvPr>
        </p:nvPicPr>
        <p:blipFill>
          <a:blip r:embed="rId5"/>
          <a:stretch>
            <a:fillRect/>
          </a:stretch>
        </p:blipFill>
        <p:spPr>
          <a:xfrm>
            <a:off x="0" y="0"/>
            <a:ext cx="24384000" cy="13716000"/>
          </a:xfrm>
          <a:prstGeom prst="rect">
            <a:avLst/>
          </a:prstGeom>
        </p:spPr>
      </p:pic>
      <p:sp>
        <p:nvSpPr>
          <p:cNvPr id="9" name="Ellipse 8">
            <a:extLst>
              <a:ext uri="{FF2B5EF4-FFF2-40B4-BE49-F238E27FC236}">
                <a16:creationId xmlns:a16="http://schemas.microsoft.com/office/drawing/2014/main" id="{A4F9C499-89BA-465E-9996-E4AB833FF436}"/>
              </a:ext>
            </a:extLst>
          </p:cNvPr>
          <p:cNvSpPr/>
          <p:nvPr/>
        </p:nvSpPr>
        <p:spPr>
          <a:xfrm>
            <a:off x="6244685" y="553357"/>
            <a:ext cx="1731091" cy="1631838"/>
          </a:xfrm>
          <a:prstGeom prst="ellipse">
            <a:avLst/>
          </a:prstGeom>
          <a:noFill/>
          <a:ln w="127000"/>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 name="Ellipse 9">
            <a:extLst>
              <a:ext uri="{FF2B5EF4-FFF2-40B4-BE49-F238E27FC236}">
                <a16:creationId xmlns:a16="http://schemas.microsoft.com/office/drawing/2014/main" id="{C4254F1B-9CAF-49BE-B733-701A081CE6BE}"/>
              </a:ext>
            </a:extLst>
          </p:cNvPr>
          <p:cNvSpPr/>
          <p:nvPr/>
        </p:nvSpPr>
        <p:spPr>
          <a:xfrm>
            <a:off x="17949748" y="553357"/>
            <a:ext cx="1731091" cy="1631838"/>
          </a:xfrm>
          <a:prstGeom prst="ellipse">
            <a:avLst/>
          </a:prstGeom>
          <a:noFill/>
          <a:ln w="127000"/>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 name="Ellipse 10">
            <a:extLst>
              <a:ext uri="{FF2B5EF4-FFF2-40B4-BE49-F238E27FC236}">
                <a16:creationId xmlns:a16="http://schemas.microsoft.com/office/drawing/2014/main" id="{62674826-8F57-4E92-A5E1-ADE379542427}"/>
              </a:ext>
            </a:extLst>
          </p:cNvPr>
          <p:cNvSpPr/>
          <p:nvPr/>
        </p:nvSpPr>
        <p:spPr>
          <a:xfrm>
            <a:off x="6244685" y="7235038"/>
            <a:ext cx="1731091" cy="1631838"/>
          </a:xfrm>
          <a:prstGeom prst="ellipse">
            <a:avLst/>
          </a:prstGeom>
          <a:noFill/>
          <a:ln w="127000"/>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 name="Ellipse 11">
            <a:extLst>
              <a:ext uri="{FF2B5EF4-FFF2-40B4-BE49-F238E27FC236}">
                <a16:creationId xmlns:a16="http://schemas.microsoft.com/office/drawing/2014/main" id="{229E2DA0-0880-4B68-AB42-45BEBBD7D985}"/>
              </a:ext>
            </a:extLst>
          </p:cNvPr>
          <p:cNvSpPr/>
          <p:nvPr/>
        </p:nvSpPr>
        <p:spPr>
          <a:xfrm>
            <a:off x="17949748" y="7235038"/>
            <a:ext cx="1731091" cy="1631838"/>
          </a:xfrm>
          <a:prstGeom prst="ellipse">
            <a:avLst/>
          </a:prstGeom>
          <a:noFill/>
          <a:ln w="127000"/>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 name="Slide Number Placeholder 2">
            <a:extLst>
              <a:ext uri="{FF2B5EF4-FFF2-40B4-BE49-F238E27FC236}">
                <a16:creationId xmlns:a16="http://schemas.microsoft.com/office/drawing/2014/main" id="{2970529A-3D7C-48DE-A23A-10638B495167}"/>
              </a:ext>
            </a:extLst>
          </p:cNvPr>
          <p:cNvSpPr>
            <a:spLocks noGrp="1"/>
          </p:cNvSpPr>
          <p:nvPr>
            <p:ph type="sldNum" sz="quarter" idx="2"/>
          </p:nvPr>
        </p:nvSpPr>
        <p:spPr>
          <a:xfrm>
            <a:off x="23850518" y="13130962"/>
            <a:ext cx="528991" cy="564257"/>
          </a:xfrm>
        </p:spPr>
        <p:txBody>
          <a:bodyPr/>
          <a:lstStyle/>
          <a:p>
            <a:fld id="{86CB4B4D-7CA3-9044-876B-883B54F8677D}" type="slidenum">
              <a:rPr lang="en-US" smtClean="0">
                <a:solidFill>
                  <a:schemeClr val="bg1"/>
                </a:solidFill>
              </a:rPr>
              <a:t>53</a:t>
            </a:fld>
            <a:endParaRPr lang="en-US" dirty="0">
              <a:solidFill>
                <a:schemeClr val="bg1"/>
              </a:solidFill>
            </a:endParaRPr>
          </a:p>
        </p:txBody>
      </p:sp>
    </p:spTree>
    <p:extLst>
      <p:ext uri="{BB962C8B-B14F-4D97-AF65-F5344CB8AC3E}">
        <p14:creationId xmlns:p14="http://schemas.microsoft.com/office/powerpoint/2010/main" val="2397351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video>
              <p:cMediaNode vol="80000" mute="1">
                <p:cTn id="18" fill="hold" display="0">
                  <p:stCondLst>
                    <p:cond delay="indefinite"/>
                  </p:stCondLst>
                </p:cTn>
                <p:tgtEl>
                  <p:spTgt spid="7"/>
                </p:tgtEl>
              </p:cMediaNode>
            </p:video>
          </p:childTnLst>
        </p:cTn>
      </p:par>
    </p:tnLst>
    <p:bldLst>
      <p:bldP spid="9" grpId="0" animBg="1"/>
      <p:bldP spid="10" grpId="0" animBg="1"/>
      <p:bldP spid="11"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endParaRPr lang="en-US" dirty="0"/>
          </a:p>
        </p:txBody>
      </p:sp>
      <p:sp>
        <p:nvSpPr>
          <p:cNvPr id="66" name="Titel 2">
            <a:extLst>
              <a:ext uri="{FF2B5EF4-FFF2-40B4-BE49-F238E27FC236}">
                <a16:creationId xmlns:a16="http://schemas.microsoft.com/office/drawing/2014/main" id="{5B792116-1313-4725-8B0B-CDC02C3B1C8C}"/>
              </a:ext>
            </a:extLst>
          </p:cNvPr>
          <p:cNvSpPr>
            <a:spLocks noGrp="1"/>
          </p:cNvSpPr>
          <p:nvPr>
            <p:ph type="title"/>
          </p:nvPr>
        </p:nvSpPr>
        <p:spPr>
          <a:xfrm>
            <a:off x="406400" y="266700"/>
            <a:ext cx="23571201" cy="1244601"/>
          </a:xfrm>
        </p:spPr>
        <p:txBody>
          <a:bodyPr/>
          <a:lstStyle/>
          <a:p>
            <a:r>
              <a:rPr lang="en-US" noProof="0" dirty="0"/>
              <a:t>Limitations &amp; Future Work</a:t>
            </a:r>
          </a:p>
        </p:txBody>
      </p:sp>
      <p:sp>
        <p:nvSpPr>
          <p:cNvPr id="4" name="Textplatzhalter 3">
            <a:extLst>
              <a:ext uri="{FF2B5EF4-FFF2-40B4-BE49-F238E27FC236}">
                <a16:creationId xmlns:a16="http://schemas.microsoft.com/office/drawing/2014/main" id="{6471881F-6914-447A-A264-B9F8D9BD5651}"/>
              </a:ext>
            </a:extLst>
          </p:cNvPr>
          <p:cNvSpPr>
            <a:spLocks noGrp="1"/>
          </p:cNvSpPr>
          <p:nvPr>
            <p:ph type="body" sz="quarter" idx="13"/>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
        <p:nvSpPr>
          <p:cNvPr id="6" name="TextBox 5"/>
          <p:cNvSpPr txBox="1"/>
          <p:nvPr/>
        </p:nvSpPr>
        <p:spPr>
          <a:xfrm>
            <a:off x="954660" y="2456589"/>
            <a:ext cx="20950264" cy="10074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180000" rtlCol="0" anchor="ctr">
            <a:spAutoFit/>
          </a:bodyPr>
          <a:lstStyle/>
          <a:p>
            <a:pPr marL="457200" marR="0" indent="-457200" algn="l" defTabSz="825500" rtl="0" fontAlgn="auto" latinLnBrk="0" hangingPunct="0">
              <a:lnSpc>
                <a:spcPct val="100000"/>
              </a:lnSpc>
              <a:spcBef>
                <a:spcPts val="0"/>
              </a:spcBef>
              <a:spcAft>
                <a:spcPts val="0"/>
              </a:spcAft>
              <a:buClrTx/>
              <a:buSzTx/>
              <a:buFontTx/>
              <a:buChar char="-"/>
              <a:tabLst/>
            </a:pPr>
            <a:r>
              <a:rPr kumimoji="0" lang="en-US" sz="6000" b="0" i="0" u="none" strike="noStrike" cap="none" spc="0" normalizeH="0" baseline="0" dirty="0">
                <a:ln>
                  <a:noFill/>
                </a:ln>
                <a:solidFill>
                  <a:srgbClr val="393328"/>
                </a:solidFill>
                <a:effectLst/>
                <a:uFillTx/>
                <a:latin typeface="+mj-lt"/>
                <a:ea typeface="+mj-ea"/>
                <a:cs typeface="+mj-cs"/>
                <a:sym typeface="Helvetica Neue Light"/>
              </a:rPr>
              <a:t>Guiding distribution is</a:t>
            </a:r>
            <a:r>
              <a:rPr kumimoji="0" lang="en-US" sz="6000" b="0" i="0" u="none" strike="noStrike" cap="none" spc="0" normalizeH="0" dirty="0">
                <a:ln>
                  <a:noFill/>
                </a:ln>
                <a:solidFill>
                  <a:srgbClr val="393328"/>
                </a:solidFill>
                <a:effectLst/>
                <a:uFillTx/>
                <a:latin typeface="+mj-lt"/>
                <a:ea typeface="+mj-ea"/>
                <a:cs typeface="+mj-cs"/>
                <a:sym typeface="Helvetica Neue Light"/>
              </a:rPr>
              <a:t> only approximate</a:t>
            </a:r>
          </a:p>
          <a:p>
            <a:pPr marL="1622425" marR="0" indent="-457200" algn="l" defTabSz="825500" rtl="0" fontAlgn="auto" latinLnBrk="0" hangingPunct="0">
              <a:lnSpc>
                <a:spcPct val="100000"/>
              </a:lnSpc>
              <a:spcBef>
                <a:spcPts val="0"/>
              </a:spcBef>
              <a:spcAft>
                <a:spcPts val="0"/>
              </a:spcAft>
              <a:buClrTx/>
              <a:buSzTx/>
              <a:buFontTx/>
              <a:buChar char="-"/>
              <a:tabLst/>
            </a:pPr>
            <a:r>
              <a:rPr lang="en-US" sz="6000" dirty="0"/>
              <a:t>MIS with other sampling technique is essential</a:t>
            </a:r>
          </a:p>
          <a:p>
            <a:pPr marL="1622425" marR="0" indent="-457200" algn="l" defTabSz="825500" rtl="0" fontAlgn="auto" latinLnBrk="0" hangingPunct="0">
              <a:lnSpc>
                <a:spcPct val="100000"/>
              </a:lnSpc>
              <a:spcBef>
                <a:spcPts val="0"/>
              </a:spcBef>
              <a:spcAft>
                <a:spcPts val="0"/>
              </a:spcAft>
              <a:buClrTx/>
              <a:buSzTx/>
              <a:buFontTx/>
              <a:buChar char="-"/>
              <a:tabLst/>
            </a:pPr>
            <a:endParaRPr lang="en-US" sz="1800" dirty="0"/>
          </a:p>
          <a:p>
            <a:pPr marL="1622425" marR="0" indent="-457200" algn="l" defTabSz="825500" rtl="0" fontAlgn="auto" latinLnBrk="0" hangingPunct="0">
              <a:lnSpc>
                <a:spcPct val="100000"/>
              </a:lnSpc>
              <a:spcBef>
                <a:spcPts val="0"/>
              </a:spcBef>
              <a:spcAft>
                <a:spcPts val="0"/>
              </a:spcAft>
              <a:buClrTx/>
              <a:buSzTx/>
              <a:buFontTx/>
              <a:buChar char="-"/>
              <a:tabLst/>
            </a:pPr>
            <a:endParaRPr lang="en-US" sz="1800" dirty="0"/>
          </a:p>
          <a:p>
            <a:pPr marL="1622425" marR="0" indent="-457200" algn="l" defTabSz="825500" rtl="0" fontAlgn="auto" latinLnBrk="0" hangingPunct="0">
              <a:lnSpc>
                <a:spcPct val="100000"/>
              </a:lnSpc>
              <a:spcBef>
                <a:spcPts val="0"/>
              </a:spcBef>
              <a:spcAft>
                <a:spcPts val="0"/>
              </a:spcAft>
              <a:buClrTx/>
              <a:buSzTx/>
              <a:buFontTx/>
              <a:buChar char="-"/>
              <a:tabLst/>
            </a:pPr>
            <a:endParaRPr lang="en-US" sz="1800" dirty="0"/>
          </a:p>
          <a:p>
            <a:pPr marL="457200" lvl="7" indent="-457200">
              <a:buFontTx/>
              <a:buChar char="-"/>
            </a:pPr>
            <a:r>
              <a:rPr kumimoji="0" lang="en-US" sz="6000" b="0" i="0" u="none" strike="noStrike" cap="none" spc="0" normalizeH="0" dirty="0">
                <a:ln>
                  <a:noFill/>
                </a:ln>
                <a:solidFill>
                  <a:srgbClr val="393328"/>
                </a:solidFill>
                <a:effectLst/>
                <a:uFillTx/>
                <a:latin typeface="+mj-lt"/>
                <a:ea typeface="+mj-ea"/>
                <a:cs typeface="+mj-cs"/>
                <a:sym typeface="Helvetica Neue Light"/>
              </a:rPr>
              <a:t>Sampling from BSDF x Guiding Distribution would be ideal</a:t>
            </a:r>
          </a:p>
          <a:p>
            <a:pPr marL="1622425" lvl="7" indent="-457200">
              <a:buFontTx/>
              <a:buChar char="-"/>
            </a:pPr>
            <a:r>
              <a:rPr lang="en-US" sz="6000" dirty="0"/>
              <a:t>Spherical Harmonics x </a:t>
            </a:r>
            <a:r>
              <a:rPr lang="en-US" sz="6000" dirty="0" err="1"/>
              <a:t>Haar</a:t>
            </a:r>
            <a:r>
              <a:rPr lang="en-US" sz="6000" dirty="0"/>
              <a:t> Wavelets [</a:t>
            </a:r>
            <a:r>
              <a:rPr lang="en-US" sz="6000" dirty="0" err="1"/>
              <a:t>Jarosz</a:t>
            </a:r>
            <a:r>
              <a:rPr lang="en-US" sz="6000" dirty="0"/>
              <a:t> et al. 2009]</a:t>
            </a:r>
          </a:p>
          <a:p>
            <a:pPr marL="1622425" lvl="7" indent="-457200">
              <a:buFontTx/>
              <a:buChar char="-"/>
            </a:pPr>
            <a:r>
              <a:rPr lang="en-US" sz="6000" dirty="0"/>
              <a:t>Importance Resampling [Talbot et al. 2005]</a:t>
            </a:r>
          </a:p>
          <a:p>
            <a:pPr marL="1622425" lvl="7" indent="-457200">
              <a:buFontTx/>
              <a:buChar char="-"/>
            </a:pPr>
            <a:endParaRPr lang="en-US" sz="1800" dirty="0"/>
          </a:p>
          <a:p>
            <a:pPr marL="1622425" lvl="7" indent="-457200">
              <a:buFontTx/>
              <a:buChar char="-"/>
            </a:pPr>
            <a:endParaRPr lang="en-US" sz="1800" dirty="0"/>
          </a:p>
          <a:p>
            <a:pPr marL="1622425" lvl="7" indent="-457200">
              <a:buFontTx/>
              <a:buChar char="-"/>
            </a:pPr>
            <a:endParaRPr lang="en-US" sz="1800" dirty="0"/>
          </a:p>
          <a:p>
            <a:pPr marL="457200" lvl="6" indent="-457200">
              <a:buFontTx/>
              <a:buChar char="-"/>
            </a:pPr>
            <a:r>
              <a:rPr kumimoji="0" lang="en-US" sz="6000" b="0" i="0" u="none" strike="noStrike" cap="none" spc="0" normalizeH="0" dirty="0">
                <a:ln>
                  <a:noFill/>
                </a:ln>
                <a:solidFill>
                  <a:srgbClr val="393328"/>
                </a:solidFill>
                <a:effectLst/>
                <a:uFillTx/>
                <a:latin typeface="+mj-lt"/>
                <a:ea typeface="+mj-ea"/>
                <a:cs typeface="+mj-cs"/>
                <a:sym typeface="Helvetica Neue Light"/>
              </a:rPr>
              <a:t>Motion Blur</a:t>
            </a:r>
          </a:p>
          <a:p>
            <a:pPr marL="1622425" lvl="6" indent="-457200">
              <a:buFontTx/>
              <a:buChar char="-"/>
            </a:pPr>
            <a:r>
              <a:rPr lang="en-US" sz="6000" dirty="0"/>
              <a:t>Add time dimension to spatial data structure</a:t>
            </a:r>
            <a:endParaRPr kumimoji="0" lang="en-US" sz="6000" b="0" i="0" u="none" strike="noStrike" cap="none" spc="0" normalizeH="0" dirty="0">
              <a:ln>
                <a:noFill/>
              </a:ln>
              <a:solidFill>
                <a:srgbClr val="393328"/>
              </a:solidFill>
              <a:effectLst/>
              <a:uFillTx/>
              <a:latin typeface="+mj-lt"/>
              <a:ea typeface="+mj-ea"/>
              <a:cs typeface="+mj-cs"/>
              <a:sym typeface="Helvetica Neue Light"/>
            </a:endParaRPr>
          </a:p>
          <a:p>
            <a:pPr marL="457200" lvl="6" indent="-457200">
              <a:buFontTx/>
              <a:buChar char="-"/>
            </a:pPr>
            <a:endParaRPr kumimoji="0" lang="en-US" sz="6000" b="0" i="0" u="none" strike="noStrike" cap="none" spc="0" normalizeH="0" dirty="0">
              <a:ln>
                <a:noFill/>
              </a:ln>
              <a:solidFill>
                <a:srgbClr val="393328"/>
              </a:solidFill>
              <a:effectLst/>
              <a:uFillTx/>
              <a:latin typeface="+mj-lt"/>
              <a:ea typeface="+mj-ea"/>
              <a:cs typeface="+mj-cs"/>
              <a:sym typeface="Helvetica Neue Light"/>
            </a:endParaRPr>
          </a:p>
          <a:p>
            <a:pPr marL="457200" indent="-457200">
              <a:buFontTx/>
              <a:buChar char="-"/>
            </a:pPr>
            <a:endParaRPr kumimoji="0" lang="en-US" sz="6000" b="0" i="0" u="none" strike="noStrike" cap="none" spc="0" normalizeH="0" dirty="0">
              <a:ln>
                <a:noFill/>
              </a:ln>
              <a:solidFill>
                <a:srgbClr val="393328"/>
              </a:solidFill>
              <a:effectLst/>
              <a:uFillTx/>
              <a:latin typeface="+mj-lt"/>
              <a:ea typeface="+mj-ea"/>
              <a:cs typeface="+mj-cs"/>
              <a:sym typeface="Helvetica Neue Light"/>
            </a:endParaRPr>
          </a:p>
        </p:txBody>
      </p:sp>
      <p:sp>
        <p:nvSpPr>
          <p:cNvPr id="19" name="Textplatzhalter 18">
            <a:extLst>
              <a:ext uri="{FF2B5EF4-FFF2-40B4-BE49-F238E27FC236}">
                <a16:creationId xmlns:a16="http://schemas.microsoft.com/office/drawing/2014/main" id="{2BCD5924-D540-43E1-8074-4680EEC88ED6}"/>
              </a:ext>
            </a:extLst>
          </p:cNvPr>
          <p:cNvSpPr>
            <a:spLocks noGrp="1"/>
          </p:cNvSpPr>
          <p:nvPr>
            <p:ph type="body" sz="quarter" idx="13"/>
          </p:nvPr>
        </p:nvSpPr>
        <p:spPr/>
        <p:txBody>
          <a:bodyPr/>
          <a:lstStyle/>
          <a:p>
            <a:endParaRPr lang="en-US"/>
          </a:p>
        </p:txBody>
      </p:sp>
      <p:sp>
        <p:nvSpPr>
          <p:cNvPr id="3" name="Slide Number Placeholder 2">
            <a:extLst>
              <a:ext uri="{FF2B5EF4-FFF2-40B4-BE49-F238E27FC236}">
                <a16:creationId xmlns:a16="http://schemas.microsoft.com/office/drawing/2014/main" id="{0BBACA9A-DA29-40C8-8948-6AF115975FA6}"/>
              </a:ext>
            </a:extLst>
          </p:cNvPr>
          <p:cNvSpPr>
            <a:spLocks noGrp="1"/>
          </p:cNvSpPr>
          <p:nvPr>
            <p:ph type="sldNum" sz="quarter" idx="2"/>
          </p:nvPr>
        </p:nvSpPr>
        <p:spPr/>
        <p:txBody>
          <a:bodyPr/>
          <a:lstStyle/>
          <a:p>
            <a:fld id="{86CB4B4D-7CA3-9044-876B-883B54F8677D}" type="slidenum">
              <a:rPr lang="en-US" smtClean="0"/>
              <a:t>54</a:t>
            </a:fld>
            <a:endParaRPr lang="en-US"/>
          </a:p>
        </p:txBody>
      </p:sp>
    </p:spTree>
    <p:extLst>
      <p:ext uri="{BB962C8B-B14F-4D97-AF65-F5344CB8AC3E}">
        <p14:creationId xmlns:p14="http://schemas.microsoft.com/office/powerpoint/2010/main" val="1558203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endParaRPr lang="en-US" dirty="0"/>
          </a:p>
        </p:txBody>
      </p:sp>
      <p:sp>
        <p:nvSpPr>
          <p:cNvPr id="66" name="Titel 2">
            <a:extLst>
              <a:ext uri="{FF2B5EF4-FFF2-40B4-BE49-F238E27FC236}">
                <a16:creationId xmlns:a16="http://schemas.microsoft.com/office/drawing/2014/main" id="{5B792116-1313-4725-8B0B-CDC02C3B1C8C}"/>
              </a:ext>
            </a:extLst>
          </p:cNvPr>
          <p:cNvSpPr>
            <a:spLocks noGrp="1"/>
          </p:cNvSpPr>
          <p:nvPr>
            <p:ph type="title"/>
          </p:nvPr>
        </p:nvSpPr>
        <p:spPr>
          <a:xfrm>
            <a:off x="406400" y="266700"/>
            <a:ext cx="23571201" cy="1244601"/>
          </a:xfrm>
        </p:spPr>
        <p:txBody>
          <a:bodyPr/>
          <a:lstStyle/>
          <a:p>
            <a:r>
              <a:rPr lang="en-US" noProof="0" dirty="0"/>
              <a:t>Other Contributions</a:t>
            </a:r>
          </a:p>
        </p:txBody>
      </p:sp>
      <p:sp>
        <p:nvSpPr>
          <p:cNvPr id="4" name="Textplatzhalter 3">
            <a:extLst>
              <a:ext uri="{FF2B5EF4-FFF2-40B4-BE49-F238E27FC236}">
                <a16:creationId xmlns:a16="http://schemas.microsoft.com/office/drawing/2014/main" id="{6471881F-6914-447A-A264-B9F8D9BD5651}"/>
              </a:ext>
            </a:extLst>
          </p:cNvPr>
          <p:cNvSpPr>
            <a:spLocks noGrp="1"/>
          </p:cNvSpPr>
          <p:nvPr>
            <p:ph type="body" sz="quarter" idx="13"/>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
        <p:nvSpPr>
          <p:cNvPr id="6" name="TextBox 5"/>
          <p:cNvSpPr txBox="1"/>
          <p:nvPr/>
        </p:nvSpPr>
        <p:spPr>
          <a:xfrm>
            <a:off x="460077" y="2718971"/>
            <a:ext cx="15797645" cy="34111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180000" rtlCol="0" anchor="ctr">
            <a:spAutoFit/>
          </a:bodyPr>
          <a:lstStyle/>
          <a:p>
            <a:pPr marL="457200" marR="0" indent="-457200" algn="l" defTabSz="825500" rtl="0" fontAlgn="auto" latinLnBrk="0" hangingPunct="0">
              <a:lnSpc>
                <a:spcPct val="100000"/>
              </a:lnSpc>
              <a:spcBef>
                <a:spcPts val="0"/>
              </a:spcBef>
              <a:spcAft>
                <a:spcPts val="0"/>
              </a:spcAft>
              <a:buClrTx/>
              <a:buSzTx/>
              <a:buFontTx/>
              <a:buChar char="-"/>
              <a:tabLst/>
            </a:pPr>
            <a:r>
              <a:rPr lang="en-US" sz="6000" dirty="0"/>
              <a:t>Spatial adaptivity</a:t>
            </a:r>
          </a:p>
          <a:p>
            <a:pPr marL="457200" marR="0" indent="-457200" algn="l" defTabSz="825500" rtl="0" fontAlgn="auto" latinLnBrk="0" hangingPunct="0">
              <a:lnSpc>
                <a:spcPct val="100000"/>
              </a:lnSpc>
              <a:spcBef>
                <a:spcPts val="0"/>
              </a:spcBef>
              <a:spcAft>
                <a:spcPts val="0"/>
              </a:spcAft>
              <a:buClrTx/>
              <a:buSzTx/>
              <a:buFontTx/>
              <a:buChar char="-"/>
              <a:tabLst/>
            </a:pPr>
            <a:r>
              <a:rPr kumimoji="0" lang="en-US" sz="6000" b="0" i="0" u="none" strike="noStrike" cap="none" spc="0" normalizeH="0" baseline="0" dirty="0">
                <a:ln>
                  <a:noFill/>
                </a:ln>
                <a:solidFill>
                  <a:srgbClr val="393328"/>
                </a:solidFill>
                <a:effectLst/>
                <a:uFillTx/>
                <a:latin typeface="+mj-lt"/>
                <a:ea typeface="+mj-ea"/>
                <a:cs typeface="+mj-cs"/>
                <a:sym typeface="Helvetica Neue Light"/>
              </a:rPr>
              <a:t>Geometry-independent parametrization</a:t>
            </a:r>
          </a:p>
          <a:p>
            <a:pPr marL="457200" lvl="6" indent="-457200">
              <a:buFontTx/>
              <a:buChar char="-"/>
            </a:pPr>
            <a:r>
              <a:rPr lang="en-US" sz="6000" dirty="0"/>
              <a:t>Interactive results inspection tool</a:t>
            </a:r>
            <a:endParaRPr kumimoji="0" lang="en-US" sz="6000" b="0" i="0" u="none" strike="noStrike" cap="none" spc="0" normalizeH="0" baseline="0" dirty="0">
              <a:ln>
                <a:noFill/>
              </a:ln>
              <a:solidFill>
                <a:srgbClr val="393328"/>
              </a:solidFill>
              <a:effectLst/>
              <a:uFillTx/>
              <a:latin typeface="+mj-lt"/>
              <a:ea typeface="+mj-ea"/>
              <a:cs typeface="+mj-cs"/>
              <a:sym typeface="Helvetica Neue Light"/>
            </a:endParaRPr>
          </a:p>
          <a:p>
            <a:pPr marL="457200" marR="0" indent="-457200" algn="l" defTabSz="825500" rtl="0" fontAlgn="auto" latinLnBrk="0" hangingPunct="0">
              <a:lnSpc>
                <a:spcPct val="100000"/>
              </a:lnSpc>
              <a:spcBef>
                <a:spcPts val="0"/>
              </a:spcBef>
              <a:spcAft>
                <a:spcPts val="0"/>
              </a:spcAft>
              <a:buClrTx/>
              <a:buSzTx/>
              <a:buFontTx/>
              <a:buChar char="-"/>
              <a:tabLst/>
            </a:pPr>
            <a:endParaRPr kumimoji="0" lang="en-US" sz="3500" b="0" i="0" u="none" strike="noStrike" cap="none" spc="0" normalizeH="0" baseline="0" dirty="0">
              <a:ln>
                <a:noFill/>
              </a:ln>
              <a:solidFill>
                <a:srgbClr val="393328"/>
              </a:solidFill>
              <a:effectLst/>
              <a:uFillTx/>
              <a:latin typeface="+mj-lt"/>
              <a:ea typeface="+mj-ea"/>
              <a:cs typeface="+mj-cs"/>
              <a:sym typeface="Helvetica Neue Light"/>
            </a:endParaRPr>
          </a:p>
        </p:txBody>
      </p:sp>
      <p:pic>
        <p:nvPicPr>
          <p:cNvPr id="10" name="Grafik 9">
            <a:extLst>
              <a:ext uri="{FF2B5EF4-FFF2-40B4-BE49-F238E27FC236}">
                <a16:creationId xmlns:a16="http://schemas.microsoft.com/office/drawing/2014/main" id="{ECB2AE57-A26E-40EB-A734-0D99904C7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3899" y="6961943"/>
            <a:ext cx="10851853" cy="5477406"/>
          </a:xfrm>
          <a:prstGeom prst="rect">
            <a:avLst/>
          </a:prstGeom>
        </p:spPr>
      </p:pic>
      <p:grpSp>
        <p:nvGrpSpPr>
          <p:cNvPr id="15" name="Gruppieren 14">
            <a:extLst>
              <a:ext uri="{FF2B5EF4-FFF2-40B4-BE49-F238E27FC236}">
                <a16:creationId xmlns:a16="http://schemas.microsoft.com/office/drawing/2014/main" id="{0755C613-C417-453B-86AF-F4AC1FA844F6}"/>
              </a:ext>
            </a:extLst>
          </p:cNvPr>
          <p:cNvGrpSpPr>
            <a:grpSpLocks noChangeAspect="1"/>
          </p:cNvGrpSpPr>
          <p:nvPr/>
        </p:nvGrpSpPr>
        <p:grpSpPr>
          <a:xfrm>
            <a:off x="19206132" y="8313967"/>
            <a:ext cx="4125009" cy="4125382"/>
            <a:chOff x="818809" y="7191310"/>
            <a:chExt cx="4877481" cy="4877922"/>
          </a:xfrm>
        </p:grpSpPr>
        <p:pic>
          <p:nvPicPr>
            <p:cNvPr id="12" name="Grafik 11">
              <a:extLst>
                <a:ext uri="{FF2B5EF4-FFF2-40B4-BE49-F238E27FC236}">
                  <a16:creationId xmlns:a16="http://schemas.microsoft.com/office/drawing/2014/main" id="{2D5B31B3-7789-49E5-A2CA-73AED23A00D0}"/>
                </a:ext>
              </a:extLst>
            </p:cNvPr>
            <p:cNvPicPr>
              <a:picLocks noChangeAspect="1"/>
            </p:cNvPicPr>
            <p:nvPr/>
          </p:nvPicPr>
          <p:blipFill rotWithShape="1">
            <a:blip r:embed="rId4">
              <a:extLst>
                <a:ext uri="{28A0092B-C50C-407E-A947-70E740481C1C}">
                  <a14:useLocalDpi xmlns:a14="http://schemas.microsoft.com/office/drawing/2010/main" val="0"/>
                </a:ext>
              </a:extLst>
            </a:blip>
            <a:srcRect b="49984"/>
            <a:stretch/>
          </p:blipFill>
          <p:spPr>
            <a:xfrm>
              <a:off x="818809" y="7191310"/>
              <a:ext cx="4877481" cy="2439521"/>
            </a:xfrm>
            <a:prstGeom prst="rect">
              <a:avLst/>
            </a:prstGeom>
          </p:spPr>
        </p:pic>
        <p:pic>
          <p:nvPicPr>
            <p:cNvPr id="14" name="Grafik 13">
              <a:extLst>
                <a:ext uri="{FF2B5EF4-FFF2-40B4-BE49-F238E27FC236}">
                  <a16:creationId xmlns:a16="http://schemas.microsoft.com/office/drawing/2014/main" id="{DD178220-25B7-44A0-B46B-3106E712A4A2}"/>
                </a:ext>
              </a:extLst>
            </p:cNvPr>
            <p:cNvPicPr>
              <a:picLocks noChangeAspect="1"/>
            </p:cNvPicPr>
            <p:nvPr/>
          </p:nvPicPr>
          <p:blipFill rotWithShape="1">
            <a:blip r:embed="rId5">
              <a:extLst>
                <a:ext uri="{28A0092B-C50C-407E-A947-70E740481C1C}">
                  <a14:useLocalDpi xmlns:a14="http://schemas.microsoft.com/office/drawing/2010/main" val="0"/>
                </a:ext>
              </a:extLst>
            </a:blip>
            <a:srcRect b="50007"/>
            <a:stretch/>
          </p:blipFill>
          <p:spPr>
            <a:xfrm>
              <a:off x="818809" y="9630832"/>
              <a:ext cx="4877481" cy="2438400"/>
            </a:xfrm>
            <a:prstGeom prst="rect">
              <a:avLst/>
            </a:prstGeom>
          </p:spPr>
        </p:pic>
      </p:grpSp>
      <p:pic>
        <p:nvPicPr>
          <p:cNvPr id="18" name="Grafik 17">
            <a:extLst>
              <a:ext uri="{FF2B5EF4-FFF2-40B4-BE49-F238E27FC236}">
                <a16:creationId xmlns:a16="http://schemas.microsoft.com/office/drawing/2014/main" id="{7BDCE841-D3E3-419F-974A-A76EF10E56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557" y="6961943"/>
            <a:ext cx="5756803" cy="5477406"/>
          </a:xfrm>
          <a:prstGeom prst="rect">
            <a:avLst/>
          </a:prstGeom>
        </p:spPr>
      </p:pic>
      <p:sp>
        <p:nvSpPr>
          <p:cNvPr id="19" name="Textplatzhalter 18">
            <a:extLst>
              <a:ext uri="{FF2B5EF4-FFF2-40B4-BE49-F238E27FC236}">
                <a16:creationId xmlns:a16="http://schemas.microsoft.com/office/drawing/2014/main" id="{2BCD5924-D540-43E1-8074-4680EEC88ED6}"/>
              </a:ext>
            </a:extLst>
          </p:cNvPr>
          <p:cNvSpPr>
            <a:spLocks noGrp="1"/>
          </p:cNvSpPr>
          <p:nvPr>
            <p:ph type="body" sz="quarter" idx="13"/>
          </p:nvPr>
        </p:nvSpPr>
        <p:spPr/>
        <p:txBody>
          <a:bodyPr/>
          <a:lstStyle/>
          <a:p>
            <a:endParaRPr lang="en-US"/>
          </a:p>
        </p:txBody>
      </p:sp>
      <p:sp>
        <p:nvSpPr>
          <p:cNvPr id="3" name="Slide Number Placeholder 2">
            <a:extLst>
              <a:ext uri="{FF2B5EF4-FFF2-40B4-BE49-F238E27FC236}">
                <a16:creationId xmlns:a16="http://schemas.microsoft.com/office/drawing/2014/main" id="{5C1BD61F-F930-48BE-97E3-50F7F71AFD8F}"/>
              </a:ext>
            </a:extLst>
          </p:cNvPr>
          <p:cNvSpPr>
            <a:spLocks noGrp="1"/>
          </p:cNvSpPr>
          <p:nvPr>
            <p:ph type="sldNum" sz="quarter" idx="2"/>
          </p:nvPr>
        </p:nvSpPr>
        <p:spPr/>
        <p:txBody>
          <a:bodyPr/>
          <a:lstStyle/>
          <a:p>
            <a:fld id="{86CB4B4D-7CA3-9044-876B-883B54F8677D}" type="slidenum">
              <a:rPr lang="en-US" smtClean="0"/>
              <a:t>55</a:t>
            </a:fld>
            <a:endParaRPr lang="en-US"/>
          </a:p>
        </p:txBody>
      </p:sp>
    </p:spTree>
    <p:extLst>
      <p:ext uri="{BB962C8B-B14F-4D97-AF65-F5344CB8AC3E}">
        <p14:creationId xmlns:p14="http://schemas.microsoft.com/office/powerpoint/2010/main" val="748832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6">
            <a:extLst>
              <a:ext uri="{FF2B5EF4-FFF2-40B4-BE49-F238E27FC236}">
                <a16:creationId xmlns:a16="http://schemas.microsoft.com/office/drawing/2014/main" id="{7F2892F8-A87B-41CB-BAB8-C88E9983A585}"/>
              </a:ext>
            </a:extLst>
          </p:cNvPr>
          <p:cNvGrpSpPr>
            <a:grpSpLocks noChangeAspect="1"/>
          </p:cNvGrpSpPr>
          <p:nvPr/>
        </p:nvGrpSpPr>
        <p:grpSpPr>
          <a:xfrm>
            <a:off x="647944" y="8013737"/>
            <a:ext cx="4494956" cy="4494956"/>
            <a:chOff x="14083195" y="3076294"/>
            <a:chExt cx="8640000" cy="8640000"/>
          </a:xfrm>
          <a:solidFill>
            <a:srgbClr val="7FBF7F"/>
          </a:solidFill>
        </p:grpSpPr>
        <p:sp>
          <p:nvSpPr>
            <p:cNvPr id="17" name="Rechteck 19">
              <a:extLst>
                <a:ext uri="{FF2B5EF4-FFF2-40B4-BE49-F238E27FC236}">
                  <a16:creationId xmlns:a16="http://schemas.microsoft.com/office/drawing/2014/main" id="{1D045E91-3A10-4747-BC41-303843D467B5}"/>
                </a:ext>
              </a:extLst>
            </p:cNvPr>
            <p:cNvSpPr/>
            <p:nvPr/>
          </p:nvSpPr>
          <p:spPr>
            <a:xfrm>
              <a:off x="14083195" y="3076294"/>
              <a:ext cx="8640000" cy="8640000"/>
            </a:xfrm>
            <a:prstGeom prst="rect">
              <a:avLst/>
            </a:prstGeom>
            <a:grp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0" name="Rechteck 20">
              <a:extLst>
                <a:ext uri="{FF2B5EF4-FFF2-40B4-BE49-F238E27FC236}">
                  <a16:creationId xmlns:a16="http://schemas.microsoft.com/office/drawing/2014/main" id="{9BF637DF-018C-49D4-A8BB-9A5A32594D65}"/>
                </a:ext>
              </a:extLst>
            </p:cNvPr>
            <p:cNvSpPr/>
            <p:nvPr/>
          </p:nvSpPr>
          <p:spPr>
            <a:xfrm>
              <a:off x="14083195" y="307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1" name="Rechteck 21">
              <a:extLst>
                <a:ext uri="{FF2B5EF4-FFF2-40B4-BE49-F238E27FC236}">
                  <a16:creationId xmlns:a16="http://schemas.microsoft.com/office/drawing/2014/main" id="{3AE34F9B-4239-44F8-8D58-608ABB8B55BB}"/>
                </a:ext>
              </a:extLst>
            </p:cNvPr>
            <p:cNvSpPr/>
            <p:nvPr/>
          </p:nvSpPr>
          <p:spPr>
            <a:xfrm>
              <a:off x="16243195" y="307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2" name="Rechteck 22">
              <a:extLst>
                <a:ext uri="{FF2B5EF4-FFF2-40B4-BE49-F238E27FC236}">
                  <a16:creationId xmlns:a16="http://schemas.microsoft.com/office/drawing/2014/main" id="{A6133A58-8654-474B-88C5-3398116460B6}"/>
                </a:ext>
              </a:extLst>
            </p:cNvPr>
            <p:cNvSpPr/>
            <p:nvPr/>
          </p:nvSpPr>
          <p:spPr>
            <a:xfrm>
              <a:off x="18403195" y="307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3" name="Rechteck 23">
              <a:extLst>
                <a:ext uri="{FF2B5EF4-FFF2-40B4-BE49-F238E27FC236}">
                  <a16:creationId xmlns:a16="http://schemas.microsoft.com/office/drawing/2014/main" id="{6B0E62C4-D1A2-4F7A-8095-32B582D79283}"/>
                </a:ext>
              </a:extLst>
            </p:cNvPr>
            <p:cNvSpPr/>
            <p:nvPr/>
          </p:nvSpPr>
          <p:spPr>
            <a:xfrm>
              <a:off x="20563195" y="307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4" name="Rechteck 24">
              <a:extLst>
                <a:ext uri="{FF2B5EF4-FFF2-40B4-BE49-F238E27FC236}">
                  <a16:creationId xmlns:a16="http://schemas.microsoft.com/office/drawing/2014/main" id="{58A628DD-1FB6-4417-9876-B2CE5A13189D}"/>
                </a:ext>
              </a:extLst>
            </p:cNvPr>
            <p:cNvSpPr/>
            <p:nvPr/>
          </p:nvSpPr>
          <p:spPr>
            <a:xfrm>
              <a:off x="14083195" y="523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5" name="Rechteck 25">
              <a:extLst>
                <a:ext uri="{FF2B5EF4-FFF2-40B4-BE49-F238E27FC236}">
                  <a16:creationId xmlns:a16="http://schemas.microsoft.com/office/drawing/2014/main" id="{5C19FCC5-D1CC-4614-8DA1-AA51D5826BED}"/>
                </a:ext>
              </a:extLst>
            </p:cNvPr>
            <p:cNvSpPr/>
            <p:nvPr/>
          </p:nvSpPr>
          <p:spPr>
            <a:xfrm>
              <a:off x="16243195" y="523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6" name="Rechteck 26">
              <a:extLst>
                <a:ext uri="{FF2B5EF4-FFF2-40B4-BE49-F238E27FC236}">
                  <a16:creationId xmlns:a16="http://schemas.microsoft.com/office/drawing/2014/main" id="{E490118E-FCDE-4C46-ABF4-7C450EC3D1D2}"/>
                </a:ext>
              </a:extLst>
            </p:cNvPr>
            <p:cNvSpPr/>
            <p:nvPr/>
          </p:nvSpPr>
          <p:spPr>
            <a:xfrm>
              <a:off x="18403195" y="523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7" name="Rechteck 27">
              <a:extLst>
                <a:ext uri="{FF2B5EF4-FFF2-40B4-BE49-F238E27FC236}">
                  <a16:creationId xmlns:a16="http://schemas.microsoft.com/office/drawing/2014/main" id="{0A5AE94B-4A30-49C5-8BEB-6FF587EE113B}"/>
                </a:ext>
              </a:extLst>
            </p:cNvPr>
            <p:cNvSpPr/>
            <p:nvPr/>
          </p:nvSpPr>
          <p:spPr>
            <a:xfrm>
              <a:off x="20563195" y="523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8" name="Rechteck 28">
              <a:extLst>
                <a:ext uri="{FF2B5EF4-FFF2-40B4-BE49-F238E27FC236}">
                  <a16:creationId xmlns:a16="http://schemas.microsoft.com/office/drawing/2014/main" id="{8E385D4D-CBFD-47FE-880E-8349ED2CF686}"/>
                </a:ext>
              </a:extLst>
            </p:cNvPr>
            <p:cNvSpPr/>
            <p:nvPr/>
          </p:nvSpPr>
          <p:spPr>
            <a:xfrm>
              <a:off x="18403195" y="739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9" name="Rechteck 29">
              <a:extLst>
                <a:ext uri="{FF2B5EF4-FFF2-40B4-BE49-F238E27FC236}">
                  <a16:creationId xmlns:a16="http://schemas.microsoft.com/office/drawing/2014/main" id="{C57A0A6C-19A6-4121-B6D1-4E31B8C44D34}"/>
                </a:ext>
              </a:extLst>
            </p:cNvPr>
            <p:cNvSpPr/>
            <p:nvPr/>
          </p:nvSpPr>
          <p:spPr>
            <a:xfrm>
              <a:off x="20563195" y="739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0" name="Rechteck 30">
              <a:extLst>
                <a:ext uri="{FF2B5EF4-FFF2-40B4-BE49-F238E27FC236}">
                  <a16:creationId xmlns:a16="http://schemas.microsoft.com/office/drawing/2014/main" id="{A3D0AFF3-C59E-4D19-97EB-18EE0B71E948}"/>
                </a:ext>
              </a:extLst>
            </p:cNvPr>
            <p:cNvSpPr/>
            <p:nvPr/>
          </p:nvSpPr>
          <p:spPr>
            <a:xfrm>
              <a:off x="18403195" y="955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1" name="Rechteck 31">
              <a:extLst>
                <a:ext uri="{FF2B5EF4-FFF2-40B4-BE49-F238E27FC236}">
                  <a16:creationId xmlns:a16="http://schemas.microsoft.com/office/drawing/2014/main" id="{E9FBDC76-1249-4687-BB03-23E83CB67202}"/>
                </a:ext>
              </a:extLst>
            </p:cNvPr>
            <p:cNvSpPr/>
            <p:nvPr/>
          </p:nvSpPr>
          <p:spPr>
            <a:xfrm>
              <a:off x="20563195" y="955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nvGrpSpPr>
            <p:cNvPr id="32" name="Gruppieren 32">
              <a:extLst>
                <a:ext uri="{FF2B5EF4-FFF2-40B4-BE49-F238E27FC236}">
                  <a16:creationId xmlns:a16="http://schemas.microsoft.com/office/drawing/2014/main" id="{939C7054-5846-4126-B978-3D225B5D2495}"/>
                </a:ext>
              </a:extLst>
            </p:cNvPr>
            <p:cNvGrpSpPr/>
            <p:nvPr/>
          </p:nvGrpSpPr>
          <p:grpSpPr>
            <a:xfrm>
              <a:off x="14083195" y="3076294"/>
              <a:ext cx="2160000" cy="2160000"/>
              <a:chOff x="14235595" y="2954374"/>
              <a:chExt cx="4320000" cy="4320000"/>
            </a:xfrm>
            <a:grpFill/>
          </p:grpSpPr>
          <p:sp>
            <p:nvSpPr>
              <p:cNvPr id="58" name="Rechteck 57">
                <a:extLst>
                  <a:ext uri="{FF2B5EF4-FFF2-40B4-BE49-F238E27FC236}">
                    <a16:creationId xmlns:a16="http://schemas.microsoft.com/office/drawing/2014/main" id="{B56EF733-2840-4483-B57F-39F9280264AA}"/>
                  </a:ext>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9" name="Rechteck 58">
                <a:extLst>
                  <a:ext uri="{FF2B5EF4-FFF2-40B4-BE49-F238E27FC236}">
                    <a16:creationId xmlns:a16="http://schemas.microsoft.com/office/drawing/2014/main" id="{EB186860-4BFF-4A4D-B3BC-B29E7B61C983}"/>
                  </a:ext>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0" name="Rechteck 59">
                <a:extLst>
                  <a:ext uri="{FF2B5EF4-FFF2-40B4-BE49-F238E27FC236}">
                    <a16:creationId xmlns:a16="http://schemas.microsoft.com/office/drawing/2014/main" id="{4D0B1721-4E8F-49D0-8DBC-E627631E9E67}"/>
                  </a:ext>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1" name="Rechteck 60">
                <a:extLst>
                  <a:ext uri="{FF2B5EF4-FFF2-40B4-BE49-F238E27FC236}">
                    <a16:creationId xmlns:a16="http://schemas.microsoft.com/office/drawing/2014/main" id="{2365F474-DCAA-4440-9556-1548D6EB9802}"/>
                  </a:ext>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33" name="Gruppieren 33">
              <a:extLst>
                <a:ext uri="{FF2B5EF4-FFF2-40B4-BE49-F238E27FC236}">
                  <a16:creationId xmlns:a16="http://schemas.microsoft.com/office/drawing/2014/main" id="{5205E303-F054-45AB-9F0A-1C878521503E}"/>
                </a:ext>
              </a:extLst>
            </p:cNvPr>
            <p:cNvGrpSpPr/>
            <p:nvPr/>
          </p:nvGrpSpPr>
          <p:grpSpPr>
            <a:xfrm>
              <a:off x="18403195" y="7396294"/>
              <a:ext cx="2160000" cy="2160000"/>
              <a:chOff x="14235595" y="2954374"/>
              <a:chExt cx="4320000" cy="4320000"/>
            </a:xfrm>
            <a:grpFill/>
          </p:grpSpPr>
          <p:sp>
            <p:nvSpPr>
              <p:cNvPr id="54" name="Rechteck 53">
                <a:extLst>
                  <a:ext uri="{FF2B5EF4-FFF2-40B4-BE49-F238E27FC236}">
                    <a16:creationId xmlns:a16="http://schemas.microsoft.com/office/drawing/2014/main" id="{0741927E-FF25-4473-A9E2-66585FC22724}"/>
                  </a:ext>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5" name="Rechteck 54">
                <a:extLst>
                  <a:ext uri="{FF2B5EF4-FFF2-40B4-BE49-F238E27FC236}">
                    <a16:creationId xmlns:a16="http://schemas.microsoft.com/office/drawing/2014/main" id="{9338D422-075D-4F3A-9540-980B8AB7B02D}"/>
                  </a:ext>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6" name="Rechteck 55">
                <a:extLst>
                  <a:ext uri="{FF2B5EF4-FFF2-40B4-BE49-F238E27FC236}">
                    <a16:creationId xmlns:a16="http://schemas.microsoft.com/office/drawing/2014/main" id="{4CE7F5B0-32AF-4A2A-8A88-BD23F9D58942}"/>
                  </a:ext>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7" name="Rechteck 56">
                <a:extLst>
                  <a:ext uri="{FF2B5EF4-FFF2-40B4-BE49-F238E27FC236}">
                    <a16:creationId xmlns:a16="http://schemas.microsoft.com/office/drawing/2014/main" id="{D7DF6AC1-2220-4D19-A310-57E6AC38F3DD}"/>
                  </a:ext>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34" name="Gruppieren 33">
              <a:extLst>
                <a:ext uri="{FF2B5EF4-FFF2-40B4-BE49-F238E27FC236}">
                  <a16:creationId xmlns:a16="http://schemas.microsoft.com/office/drawing/2014/main" id="{9B820F78-2C5F-47E0-81CB-5DC43856DFE5}"/>
                </a:ext>
              </a:extLst>
            </p:cNvPr>
            <p:cNvGrpSpPr/>
            <p:nvPr/>
          </p:nvGrpSpPr>
          <p:grpSpPr>
            <a:xfrm>
              <a:off x="18403195" y="5242669"/>
              <a:ext cx="2160000" cy="2160000"/>
              <a:chOff x="14235595" y="2954374"/>
              <a:chExt cx="4320000" cy="4320000"/>
            </a:xfrm>
            <a:grpFill/>
          </p:grpSpPr>
          <p:sp>
            <p:nvSpPr>
              <p:cNvPr id="50" name="Rechteck 49">
                <a:extLst>
                  <a:ext uri="{FF2B5EF4-FFF2-40B4-BE49-F238E27FC236}">
                    <a16:creationId xmlns:a16="http://schemas.microsoft.com/office/drawing/2014/main" id="{E2A23582-5A3D-4523-B679-5BA7F6DB48B0}"/>
                  </a:ext>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1" name="Rechteck 50">
                <a:extLst>
                  <a:ext uri="{FF2B5EF4-FFF2-40B4-BE49-F238E27FC236}">
                    <a16:creationId xmlns:a16="http://schemas.microsoft.com/office/drawing/2014/main" id="{3195E747-FBCA-4944-8F52-DEB63DCDE5DF}"/>
                  </a:ext>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2" name="Rechteck 51">
                <a:extLst>
                  <a:ext uri="{FF2B5EF4-FFF2-40B4-BE49-F238E27FC236}">
                    <a16:creationId xmlns:a16="http://schemas.microsoft.com/office/drawing/2014/main" id="{08C63D35-6D93-42F8-AAD2-2D108865332C}"/>
                  </a:ext>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3" name="Rechteck 52">
                <a:extLst>
                  <a:ext uri="{FF2B5EF4-FFF2-40B4-BE49-F238E27FC236}">
                    <a16:creationId xmlns:a16="http://schemas.microsoft.com/office/drawing/2014/main" id="{6DE79276-65F6-48BB-B26B-30078D56AAFF}"/>
                  </a:ext>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35" name="Gruppieren 34">
              <a:extLst>
                <a:ext uri="{FF2B5EF4-FFF2-40B4-BE49-F238E27FC236}">
                  <a16:creationId xmlns:a16="http://schemas.microsoft.com/office/drawing/2014/main" id="{783E380F-3CF8-4AF1-BEC9-5B77A230AD1E}"/>
                </a:ext>
              </a:extLst>
            </p:cNvPr>
            <p:cNvGrpSpPr/>
            <p:nvPr/>
          </p:nvGrpSpPr>
          <p:grpSpPr>
            <a:xfrm>
              <a:off x="18421882" y="6308262"/>
              <a:ext cx="1080000" cy="1080000"/>
              <a:chOff x="14235595" y="2954374"/>
              <a:chExt cx="4320000" cy="4320000"/>
            </a:xfrm>
            <a:grpFill/>
          </p:grpSpPr>
          <p:sp>
            <p:nvSpPr>
              <p:cNvPr id="46" name="Rechteck 45">
                <a:extLst>
                  <a:ext uri="{FF2B5EF4-FFF2-40B4-BE49-F238E27FC236}">
                    <a16:creationId xmlns:a16="http://schemas.microsoft.com/office/drawing/2014/main" id="{057075A8-33DB-40AD-B931-6EC6808139E9}"/>
                  </a:ext>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7" name="Rechteck 46">
                <a:extLst>
                  <a:ext uri="{FF2B5EF4-FFF2-40B4-BE49-F238E27FC236}">
                    <a16:creationId xmlns:a16="http://schemas.microsoft.com/office/drawing/2014/main" id="{81F37EB9-9BA1-46BA-92C3-5B90E6945E43}"/>
                  </a:ext>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8" name="Rechteck 47">
                <a:extLst>
                  <a:ext uri="{FF2B5EF4-FFF2-40B4-BE49-F238E27FC236}">
                    <a16:creationId xmlns:a16="http://schemas.microsoft.com/office/drawing/2014/main" id="{4B622C09-A26F-4894-893E-CC0BFDD869B2}"/>
                  </a:ext>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9" name="Rechteck 48">
                <a:extLst>
                  <a:ext uri="{FF2B5EF4-FFF2-40B4-BE49-F238E27FC236}">
                    <a16:creationId xmlns:a16="http://schemas.microsoft.com/office/drawing/2014/main" id="{188315F4-C8B8-48B6-B668-937676905E8D}"/>
                  </a:ext>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36" name="Gruppieren 35">
              <a:extLst>
                <a:ext uri="{FF2B5EF4-FFF2-40B4-BE49-F238E27FC236}">
                  <a16:creationId xmlns:a16="http://schemas.microsoft.com/office/drawing/2014/main" id="{4765A113-8ACD-4914-ACEE-6A72C917E10E}"/>
                </a:ext>
              </a:extLst>
            </p:cNvPr>
            <p:cNvGrpSpPr/>
            <p:nvPr/>
          </p:nvGrpSpPr>
          <p:grpSpPr>
            <a:xfrm>
              <a:off x="18403195" y="7396294"/>
              <a:ext cx="1080000" cy="1080000"/>
              <a:chOff x="14235595" y="2954374"/>
              <a:chExt cx="4320000" cy="4320000"/>
            </a:xfrm>
            <a:grpFill/>
          </p:grpSpPr>
          <p:sp>
            <p:nvSpPr>
              <p:cNvPr id="42" name="Rechteck 41">
                <a:extLst>
                  <a:ext uri="{FF2B5EF4-FFF2-40B4-BE49-F238E27FC236}">
                    <a16:creationId xmlns:a16="http://schemas.microsoft.com/office/drawing/2014/main" id="{EC29E3FB-9D81-4844-BC1C-03A38EB8F0F1}"/>
                  </a:ext>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3" name="Rechteck 42">
                <a:extLst>
                  <a:ext uri="{FF2B5EF4-FFF2-40B4-BE49-F238E27FC236}">
                    <a16:creationId xmlns:a16="http://schemas.microsoft.com/office/drawing/2014/main" id="{24F53A3B-1AE7-42C5-ADA1-D4995AC800F4}"/>
                  </a:ext>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4" name="Rechteck 43">
                <a:extLst>
                  <a:ext uri="{FF2B5EF4-FFF2-40B4-BE49-F238E27FC236}">
                    <a16:creationId xmlns:a16="http://schemas.microsoft.com/office/drawing/2014/main" id="{97B393A2-BC0F-4C70-B4B0-34627E11418E}"/>
                  </a:ext>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5" name="Rechteck 44">
                <a:extLst>
                  <a:ext uri="{FF2B5EF4-FFF2-40B4-BE49-F238E27FC236}">
                    <a16:creationId xmlns:a16="http://schemas.microsoft.com/office/drawing/2014/main" id="{C1CDEE95-6839-4D66-A451-996DB4976C6F}"/>
                  </a:ext>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37" name="Gruppieren 36">
              <a:extLst>
                <a:ext uri="{FF2B5EF4-FFF2-40B4-BE49-F238E27FC236}">
                  <a16:creationId xmlns:a16="http://schemas.microsoft.com/office/drawing/2014/main" id="{57A3A76C-14F9-4563-B6D7-0B6F4F121893}"/>
                </a:ext>
              </a:extLst>
            </p:cNvPr>
            <p:cNvGrpSpPr/>
            <p:nvPr/>
          </p:nvGrpSpPr>
          <p:grpSpPr>
            <a:xfrm>
              <a:off x="19473852" y="6316294"/>
              <a:ext cx="1080000" cy="1080000"/>
              <a:chOff x="14235595" y="2954374"/>
              <a:chExt cx="4320000" cy="4320000"/>
            </a:xfrm>
            <a:grpFill/>
          </p:grpSpPr>
          <p:sp>
            <p:nvSpPr>
              <p:cNvPr id="38" name="Rechteck 37">
                <a:extLst>
                  <a:ext uri="{FF2B5EF4-FFF2-40B4-BE49-F238E27FC236}">
                    <a16:creationId xmlns:a16="http://schemas.microsoft.com/office/drawing/2014/main" id="{91C5FC0B-7814-4820-A0D7-5889C2AF727E}"/>
                  </a:ext>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9" name="Rechteck 38">
                <a:extLst>
                  <a:ext uri="{FF2B5EF4-FFF2-40B4-BE49-F238E27FC236}">
                    <a16:creationId xmlns:a16="http://schemas.microsoft.com/office/drawing/2014/main" id="{38B3CCAE-BC94-404E-94ED-8152883C9751}"/>
                  </a:ext>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0" name="Rechteck 39">
                <a:extLst>
                  <a:ext uri="{FF2B5EF4-FFF2-40B4-BE49-F238E27FC236}">
                    <a16:creationId xmlns:a16="http://schemas.microsoft.com/office/drawing/2014/main" id="{B36DECAE-4401-4EB6-AA05-6738C6595DE8}"/>
                  </a:ext>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41" name="Rechteck 40">
                <a:extLst>
                  <a:ext uri="{FF2B5EF4-FFF2-40B4-BE49-F238E27FC236}">
                    <a16:creationId xmlns:a16="http://schemas.microsoft.com/office/drawing/2014/main" id="{D50FED3E-0681-488D-B533-0A8A739CEFF6}"/>
                  </a:ext>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sp>
        <p:nvSpPr>
          <p:cNvPr id="2" name="Textplatzhalter 1"/>
          <p:cNvSpPr>
            <a:spLocks noGrp="1"/>
          </p:cNvSpPr>
          <p:nvPr>
            <p:ph type="body" sz="quarter" idx="13"/>
          </p:nvPr>
        </p:nvSpPr>
        <p:spPr/>
        <p:txBody>
          <a:bodyPr/>
          <a:lstStyle/>
          <a:p>
            <a:endParaRPr lang="en-US" dirty="0"/>
          </a:p>
        </p:txBody>
      </p:sp>
      <p:sp>
        <p:nvSpPr>
          <p:cNvPr id="66" name="Titel 2">
            <a:extLst>
              <a:ext uri="{FF2B5EF4-FFF2-40B4-BE49-F238E27FC236}">
                <a16:creationId xmlns:a16="http://schemas.microsoft.com/office/drawing/2014/main" id="{5B792116-1313-4725-8B0B-CDC02C3B1C8C}"/>
              </a:ext>
            </a:extLst>
          </p:cNvPr>
          <p:cNvSpPr>
            <a:spLocks noGrp="1"/>
          </p:cNvSpPr>
          <p:nvPr>
            <p:ph type="title"/>
          </p:nvPr>
        </p:nvSpPr>
        <p:spPr>
          <a:xfrm>
            <a:off x="406400" y="266700"/>
            <a:ext cx="23571201" cy="1244601"/>
          </a:xfrm>
        </p:spPr>
        <p:txBody>
          <a:bodyPr/>
          <a:lstStyle/>
          <a:p>
            <a:r>
              <a:rPr lang="en-US" noProof="0" dirty="0"/>
              <a:t>Conclusion</a:t>
            </a:r>
          </a:p>
        </p:txBody>
      </p:sp>
      <p:sp>
        <p:nvSpPr>
          <p:cNvPr id="4" name="Textplatzhalter 3">
            <a:extLst>
              <a:ext uri="{FF2B5EF4-FFF2-40B4-BE49-F238E27FC236}">
                <a16:creationId xmlns:a16="http://schemas.microsoft.com/office/drawing/2014/main" id="{6471881F-6914-447A-A264-B9F8D9BD5651}"/>
              </a:ext>
            </a:extLst>
          </p:cNvPr>
          <p:cNvSpPr>
            <a:spLocks noGrp="1"/>
          </p:cNvSpPr>
          <p:nvPr>
            <p:ph type="body" sz="quarter" idx="13"/>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
        <p:nvSpPr>
          <p:cNvPr id="6" name="TextBox 5"/>
          <p:cNvSpPr txBox="1"/>
          <p:nvPr/>
        </p:nvSpPr>
        <p:spPr>
          <a:xfrm>
            <a:off x="460077" y="1786544"/>
            <a:ext cx="22704723" cy="57349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180000" rtlCol="0" anchor="ctr">
            <a:spAutoFit/>
          </a:bodyPr>
          <a:lstStyle/>
          <a:p>
            <a:pPr marL="457200" marR="0" indent="-457200" algn="l" defTabSz="825500" rtl="0" fontAlgn="auto" latinLnBrk="0" hangingPunct="0">
              <a:lnSpc>
                <a:spcPct val="100000"/>
              </a:lnSpc>
              <a:spcBef>
                <a:spcPts val="0"/>
              </a:spcBef>
              <a:spcAft>
                <a:spcPts val="0"/>
              </a:spcAft>
              <a:buClrTx/>
              <a:buSzTx/>
              <a:buFontTx/>
              <a:buChar char="-"/>
              <a:tabLst/>
            </a:pPr>
            <a:r>
              <a:rPr lang="en-US" sz="6000" dirty="0"/>
              <a:t>Directional quadtree for incident radiance</a:t>
            </a:r>
          </a:p>
          <a:p>
            <a:pPr marL="1893888" marR="0" indent="-522288" algn="l" defTabSz="825500" rtl="0" fontAlgn="auto" latinLnBrk="0" hangingPunct="0">
              <a:lnSpc>
                <a:spcPct val="100000"/>
              </a:lnSpc>
              <a:spcBef>
                <a:spcPts val="0"/>
              </a:spcBef>
              <a:spcAft>
                <a:spcPts val="0"/>
              </a:spcAft>
              <a:buClrTx/>
              <a:buSzTx/>
              <a:buFontTx/>
              <a:buChar char="-"/>
              <a:tabLst/>
            </a:pPr>
            <a:r>
              <a:rPr lang="en-US" sz="6000" dirty="0"/>
              <a:t>Equal-energy partitioning</a:t>
            </a:r>
          </a:p>
          <a:p>
            <a:pPr marL="457200" marR="0" indent="-457200" algn="l" defTabSz="825500" rtl="0" fontAlgn="auto" latinLnBrk="0" hangingPunct="0">
              <a:lnSpc>
                <a:spcPct val="100000"/>
              </a:lnSpc>
              <a:spcBef>
                <a:spcPts val="0"/>
              </a:spcBef>
              <a:spcAft>
                <a:spcPts val="0"/>
              </a:spcAft>
              <a:buClrTx/>
              <a:buSzTx/>
              <a:buFontTx/>
              <a:buChar char="-"/>
              <a:tabLst/>
            </a:pPr>
            <a:r>
              <a:rPr kumimoji="0" lang="en-US" sz="6000" b="0" i="0" u="none" strike="noStrike" cap="none" spc="0" normalizeH="0" baseline="0" dirty="0">
                <a:ln>
                  <a:noFill/>
                </a:ln>
                <a:solidFill>
                  <a:srgbClr val="393328"/>
                </a:solidFill>
                <a:effectLst/>
                <a:uFillTx/>
                <a:latin typeface="+mj-lt"/>
                <a:ea typeface="+mj-ea"/>
                <a:cs typeface="+mj-cs"/>
                <a:sym typeface="Helvetica Neue Light"/>
              </a:rPr>
              <a:t>Iterated simultaneous training and rendering via path</a:t>
            </a:r>
            <a:r>
              <a:rPr kumimoji="0" lang="en-US" sz="6000" b="0" i="0" u="none" strike="noStrike" cap="none" spc="0" normalizeH="0" dirty="0">
                <a:ln>
                  <a:noFill/>
                </a:ln>
                <a:solidFill>
                  <a:srgbClr val="393328"/>
                </a:solidFill>
                <a:effectLst/>
                <a:uFillTx/>
                <a:latin typeface="+mj-lt"/>
                <a:ea typeface="+mj-ea"/>
                <a:cs typeface="+mj-cs"/>
                <a:sym typeface="Helvetica Neue Light"/>
              </a:rPr>
              <a:t> tracing</a:t>
            </a:r>
          </a:p>
          <a:p>
            <a:pPr marL="1874838" marR="0" indent="-434975" algn="l" defTabSz="825500" rtl="0" fontAlgn="auto" latinLnBrk="0" hangingPunct="0">
              <a:lnSpc>
                <a:spcPct val="100000"/>
              </a:lnSpc>
              <a:spcBef>
                <a:spcPts val="0"/>
              </a:spcBef>
              <a:spcAft>
                <a:spcPts val="0"/>
              </a:spcAft>
              <a:buClrTx/>
              <a:buSzTx/>
              <a:buFontTx/>
              <a:buChar char="-"/>
              <a:tabLst/>
            </a:pPr>
            <a:r>
              <a:rPr lang="en-US" sz="6000" baseline="0" dirty="0"/>
              <a:t>Interactive rendering</a:t>
            </a:r>
            <a:r>
              <a:rPr lang="en-US" sz="6000" dirty="0"/>
              <a:t> preview</a:t>
            </a:r>
            <a:endParaRPr kumimoji="0" lang="en-US" sz="6000" b="0" i="0" u="none" strike="noStrike" cap="none" spc="0" normalizeH="0" baseline="0" dirty="0">
              <a:ln>
                <a:noFill/>
              </a:ln>
              <a:solidFill>
                <a:srgbClr val="393328"/>
              </a:solidFill>
              <a:effectLst/>
              <a:uFillTx/>
              <a:latin typeface="+mj-lt"/>
              <a:ea typeface="+mj-ea"/>
              <a:cs typeface="+mj-cs"/>
              <a:sym typeface="Helvetica Neue Light"/>
            </a:endParaRPr>
          </a:p>
          <a:p>
            <a:pPr marL="1874838" marR="0" indent="-434975" algn="l" defTabSz="825500" rtl="0" fontAlgn="auto" latinLnBrk="0" hangingPunct="0">
              <a:lnSpc>
                <a:spcPct val="100000"/>
              </a:lnSpc>
              <a:spcBef>
                <a:spcPts val="0"/>
              </a:spcBef>
              <a:spcAft>
                <a:spcPts val="0"/>
              </a:spcAft>
              <a:buClrTx/>
              <a:buSzTx/>
              <a:buFontTx/>
              <a:buChar char="-"/>
              <a:tabLst/>
            </a:pPr>
            <a:r>
              <a:rPr kumimoji="0" lang="en-US" sz="6000" b="0" i="0" u="none" strike="noStrike" cap="none" spc="0" normalizeH="0" baseline="0" dirty="0">
                <a:ln>
                  <a:noFill/>
                </a:ln>
                <a:solidFill>
                  <a:srgbClr val="393328"/>
                </a:solidFill>
                <a:effectLst/>
                <a:uFillTx/>
                <a:latin typeface="+mj-lt"/>
                <a:ea typeface="+mj-ea"/>
                <a:cs typeface="+mj-cs"/>
                <a:sym typeface="Helvetica Neue Light"/>
              </a:rPr>
              <a:t>Optimal training / rendering</a:t>
            </a:r>
            <a:r>
              <a:rPr kumimoji="0" lang="en-US" sz="6000" b="0" i="0" u="none" strike="noStrike" cap="none" spc="0" normalizeH="0" dirty="0">
                <a:ln>
                  <a:noFill/>
                </a:ln>
                <a:solidFill>
                  <a:srgbClr val="393328"/>
                </a:solidFill>
                <a:effectLst/>
                <a:uFillTx/>
                <a:latin typeface="+mj-lt"/>
                <a:ea typeface="+mj-ea"/>
                <a:cs typeface="+mj-cs"/>
                <a:sym typeface="Helvetica Neue Light"/>
              </a:rPr>
              <a:t> tradeoff</a:t>
            </a:r>
          </a:p>
          <a:p>
            <a:pPr marL="522288" marR="0" indent="-522288" algn="l" defTabSz="825500" rtl="0" fontAlgn="auto" latinLnBrk="0" hangingPunct="0">
              <a:lnSpc>
                <a:spcPct val="100000"/>
              </a:lnSpc>
              <a:spcBef>
                <a:spcPts val="0"/>
              </a:spcBef>
              <a:spcAft>
                <a:spcPts val="0"/>
              </a:spcAft>
              <a:buClrTx/>
              <a:buSzTx/>
              <a:buFontTx/>
              <a:buChar char="-"/>
              <a:tabLst/>
            </a:pPr>
            <a:r>
              <a:rPr lang="en-US" sz="6600" b="1" baseline="0" dirty="0"/>
              <a:t>Simple to implement</a:t>
            </a:r>
            <a:endParaRPr kumimoji="0" lang="en-US" sz="3600" b="1" i="0" u="none" strike="noStrike" cap="none" spc="0" normalizeH="0" baseline="0" dirty="0">
              <a:ln>
                <a:noFill/>
              </a:ln>
              <a:solidFill>
                <a:srgbClr val="393328"/>
              </a:solidFill>
              <a:effectLst/>
              <a:uFillTx/>
              <a:sym typeface="Helvetica Neue Light"/>
            </a:endParaRPr>
          </a:p>
        </p:txBody>
      </p:sp>
      <p:sp>
        <p:nvSpPr>
          <p:cNvPr id="19" name="Textplatzhalter 18">
            <a:extLst>
              <a:ext uri="{FF2B5EF4-FFF2-40B4-BE49-F238E27FC236}">
                <a16:creationId xmlns:a16="http://schemas.microsoft.com/office/drawing/2014/main" id="{2BCD5924-D540-43E1-8074-4680EEC88ED6}"/>
              </a:ext>
            </a:extLst>
          </p:cNvPr>
          <p:cNvSpPr>
            <a:spLocks noGrp="1"/>
          </p:cNvSpPr>
          <p:nvPr>
            <p:ph type="body" sz="quarter" idx="13"/>
          </p:nvPr>
        </p:nvSpPr>
        <p:spPr/>
        <p:txBody>
          <a:bodyPr/>
          <a:lstStyle/>
          <a:p>
            <a:endParaRPr lang="en-US"/>
          </a:p>
        </p:txBody>
      </p:sp>
      <p:sp>
        <p:nvSpPr>
          <p:cNvPr id="3" name="Slide Number Placeholder 2">
            <a:extLst>
              <a:ext uri="{FF2B5EF4-FFF2-40B4-BE49-F238E27FC236}">
                <a16:creationId xmlns:a16="http://schemas.microsoft.com/office/drawing/2014/main" id="{5C1BD61F-F930-48BE-97E3-50F7F71AFD8F}"/>
              </a:ext>
            </a:extLst>
          </p:cNvPr>
          <p:cNvSpPr>
            <a:spLocks noGrp="1"/>
          </p:cNvSpPr>
          <p:nvPr>
            <p:ph type="sldNum" sz="quarter" idx="2"/>
          </p:nvPr>
        </p:nvSpPr>
        <p:spPr/>
        <p:txBody>
          <a:bodyPr/>
          <a:lstStyle/>
          <a:p>
            <a:fld id="{86CB4B4D-7CA3-9044-876B-883B54F8677D}" type="slidenum">
              <a:rPr lang="en-US" smtClean="0"/>
              <a:t>56</a:t>
            </a:fld>
            <a:endParaRPr lang="en-US"/>
          </a:p>
        </p:txBody>
      </p:sp>
      <p:grpSp>
        <p:nvGrpSpPr>
          <p:cNvPr id="7" name="Gruppieren 6">
            <a:extLst>
              <a:ext uri="{FF2B5EF4-FFF2-40B4-BE49-F238E27FC236}">
                <a16:creationId xmlns:a16="http://schemas.microsoft.com/office/drawing/2014/main" id="{F483FD76-8F58-45EC-B670-988EA3E7781D}"/>
              </a:ext>
            </a:extLst>
          </p:cNvPr>
          <p:cNvGrpSpPr>
            <a:grpSpLocks noChangeAspect="1"/>
          </p:cNvGrpSpPr>
          <p:nvPr/>
        </p:nvGrpSpPr>
        <p:grpSpPr>
          <a:xfrm>
            <a:off x="4381663" y="6156712"/>
            <a:ext cx="14546418" cy="9450805"/>
            <a:chOff x="6890847" y="2339200"/>
            <a:chExt cx="17510858" cy="11376800"/>
          </a:xfrm>
        </p:grpSpPr>
        <p:grpSp>
          <p:nvGrpSpPr>
            <p:cNvPr id="67" name="Gruppieren 66">
              <a:extLst>
                <a:ext uri="{FF2B5EF4-FFF2-40B4-BE49-F238E27FC236}">
                  <a16:creationId xmlns:a16="http://schemas.microsoft.com/office/drawing/2014/main" id="{9BE4CA22-90F9-4B3A-B04B-DC391EE7EC06}"/>
                </a:ext>
              </a:extLst>
            </p:cNvPr>
            <p:cNvGrpSpPr/>
            <p:nvPr/>
          </p:nvGrpSpPr>
          <p:grpSpPr>
            <a:xfrm>
              <a:off x="6890847" y="3862366"/>
              <a:ext cx="8501552" cy="9853634"/>
              <a:chOff x="-554981" y="7819053"/>
              <a:chExt cx="7976634" cy="7976634"/>
            </a:xfrm>
          </p:grpSpPr>
          <p:pic>
            <p:nvPicPr>
              <p:cNvPr id="68" name="Grafik 67">
                <a:extLst>
                  <a:ext uri="{FF2B5EF4-FFF2-40B4-BE49-F238E27FC236}">
                    <a16:creationId xmlns:a16="http://schemas.microsoft.com/office/drawing/2014/main" id="{263E77E2-9D00-410F-B02F-A1BC5932C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2700">
                <a:off x="-554981" y="7819053"/>
                <a:ext cx="7976634" cy="7976634"/>
              </a:xfrm>
              <a:prstGeom prst="rect">
                <a:avLst/>
              </a:prstGeom>
            </p:spPr>
          </p:pic>
          <p:sp>
            <p:nvSpPr>
              <p:cNvPr id="69" name="Rechteck 68">
                <a:extLst>
                  <a:ext uri="{FF2B5EF4-FFF2-40B4-BE49-F238E27FC236}">
                    <a16:creationId xmlns:a16="http://schemas.microsoft.com/office/drawing/2014/main" id="{6C7AF9BC-BE5D-45D4-AB5F-F6DE92B74282}"/>
                  </a:ext>
                </a:extLst>
              </p:cNvPr>
              <p:cNvSpPr/>
              <p:nvPr/>
            </p:nvSpPr>
            <p:spPr>
              <a:xfrm>
                <a:off x="1367386" y="11584890"/>
                <a:ext cx="5853591" cy="1194188"/>
              </a:xfrm>
              <a:prstGeom prst="rect">
                <a:avLst/>
              </a:prstGeom>
              <a:gradFill>
                <a:gsLst>
                  <a:gs pos="0">
                    <a:schemeClr val="tx2"/>
                  </a:gs>
                  <a:gs pos="100000">
                    <a:schemeClr val="bg1"/>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70" name="Textplatzhalter 3">
                    <a:extLst>
                      <a:ext uri="{FF2B5EF4-FFF2-40B4-BE49-F238E27FC236}">
                        <a16:creationId xmlns:a16="http://schemas.microsoft.com/office/drawing/2014/main" id="{9E497668-A3D9-431B-A7CC-B6BC2AC0EBD4}"/>
                      </a:ext>
                    </a:extLst>
                  </p:cNvPr>
                  <p:cNvSpPr txBox="1">
                    <a:spLocks/>
                  </p:cNvSpPr>
                  <p:nvPr/>
                </p:nvSpPr>
                <p:spPr>
                  <a:xfrm>
                    <a:off x="2284357" y="8244983"/>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a:solidFill>
                              <a:schemeClr val="accent2"/>
                            </a:solidFill>
                            <a:latin typeface="Cambria Math" panose="02040503050406030204" pitchFamily="18" charset="0"/>
                          </a:rPr>
                          <m:t>𝐿</m:t>
                        </m:r>
                        <m:d>
                          <m:dPr>
                            <m:ctrlPr>
                              <a:rPr lang="de-CH" sz="6000" i="1">
                                <a:solidFill>
                                  <a:schemeClr val="accent2"/>
                                </a:solidFill>
                                <a:latin typeface="Cambria Math" panose="02040503050406030204" pitchFamily="18" charset="0"/>
                              </a:rPr>
                            </m:ctrlPr>
                          </m:dPr>
                          <m:e>
                            <m:r>
                              <a:rPr lang="de-CH" sz="6000" i="1">
                                <a:solidFill>
                                  <a:schemeClr val="accent2"/>
                                </a:solidFill>
                                <a:latin typeface="Cambria Math" panose="02040503050406030204" pitchFamily="18" charset="0"/>
                              </a:rPr>
                              <m:t>𝑥</m:t>
                            </m:r>
                            <m:r>
                              <a:rPr lang="de-CH" sz="6000" i="1">
                                <a:solidFill>
                                  <a:schemeClr val="accent2"/>
                                </a:solidFill>
                                <a:latin typeface="Cambria Math" panose="02040503050406030204" pitchFamily="18" charset="0"/>
                              </a:rPr>
                              <m:t>,</m:t>
                            </m:r>
                            <m:sSub>
                              <m:sSubPr>
                                <m:ctrlPr>
                                  <a:rPr lang="de-CH" sz="6000" i="1">
                                    <a:solidFill>
                                      <a:schemeClr val="accent2"/>
                                    </a:solidFill>
                                    <a:latin typeface="Cambria Math" panose="02040503050406030204" pitchFamily="18" charset="0"/>
                                    <a:ea typeface="Cambria Math" panose="02040503050406030204" pitchFamily="18" charset="0"/>
                                  </a:rPr>
                                </m:ctrlPr>
                              </m:sSubPr>
                              <m:e>
                                <m:r>
                                  <a:rPr lang="de-CH" sz="6000" i="1">
                                    <a:solidFill>
                                      <a:schemeClr val="accent2"/>
                                    </a:solidFill>
                                    <a:latin typeface="Cambria Math" panose="02040503050406030204" pitchFamily="18" charset="0"/>
                                    <a:ea typeface="Cambria Math" panose="02040503050406030204" pitchFamily="18" charset="0"/>
                                  </a:rPr>
                                  <m:t>𝜔</m:t>
                                </m:r>
                              </m:e>
                              <m:sub>
                                <m:r>
                                  <a:rPr lang="de-CH" sz="6000" i="1">
                                    <a:solidFill>
                                      <a:schemeClr val="accent2"/>
                                    </a:solidFill>
                                    <a:latin typeface="Cambria Math" panose="02040503050406030204" pitchFamily="18" charset="0"/>
                                    <a:ea typeface="Cambria Math" panose="02040503050406030204" pitchFamily="18" charset="0"/>
                                  </a:rPr>
                                  <m:t>𝑖</m:t>
                                </m:r>
                              </m:sub>
                            </m:sSub>
                          </m:e>
                        </m:d>
                      </m:oMath>
                    </a14:m>
                    <a:endParaRPr lang="en-US" sz="6000" dirty="0"/>
                  </a:p>
                </p:txBody>
              </p:sp>
            </mc:Choice>
            <mc:Fallback xmlns="">
              <p:sp>
                <p:nvSpPr>
                  <p:cNvPr id="70" name="Textplatzhalter 3">
                    <a:extLst>
                      <a:ext uri="{FF2B5EF4-FFF2-40B4-BE49-F238E27FC236}">
                        <a16:creationId xmlns:a16="http://schemas.microsoft.com/office/drawing/2014/main" id="{9E497668-A3D9-431B-A7CC-B6BC2AC0EBD4}"/>
                      </a:ext>
                    </a:extLst>
                  </p:cNvPr>
                  <p:cNvSpPr txBox="1">
                    <a:spLocks noRot="1" noChangeAspect="1" noMove="1" noResize="1" noEditPoints="1" noAdjustHandles="1" noChangeArrowheads="1" noChangeShapeType="1" noTextEdit="1"/>
                  </p:cNvSpPr>
                  <p:nvPr/>
                </p:nvSpPr>
                <p:spPr>
                  <a:xfrm>
                    <a:off x="2284357" y="8244983"/>
                    <a:ext cx="2879583" cy="1659054"/>
                  </a:xfrm>
                  <a:prstGeom prst="rect">
                    <a:avLst/>
                  </a:prstGeom>
                  <a:blipFill>
                    <a:blip r:embed="rId5"/>
                    <a:stretch>
                      <a:fillRect r="-5263"/>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71" name="Textplatzhalter 1">
                <a:extLst>
                  <a:ext uri="{FF2B5EF4-FFF2-40B4-BE49-F238E27FC236}">
                    <a16:creationId xmlns:a16="http://schemas.microsoft.com/office/drawing/2014/main" id="{6551D207-2867-442B-A1EE-7F73CF951DA0}"/>
                  </a:ext>
                </a:extLst>
              </p:cNvPr>
              <p:cNvSpPr txBox="1">
                <a:spLocks/>
              </p:cNvSpPr>
              <p:nvPr/>
            </p:nvSpPr>
            <p:spPr>
              <a:xfrm>
                <a:off x="2809979" y="9413431"/>
                <a:ext cx="1981476" cy="75362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marL="0" marR="0" indent="0" algn="l" defTabSz="825500"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r>
                  <a:rPr lang="en-US" sz="3600" dirty="0">
                    <a:solidFill>
                      <a:schemeClr val="accent2"/>
                    </a:solidFill>
                  </a:rPr>
                  <a:t>Incident</a:t>
                </a:r>
                <a:endParaRPr lang="en-US" sz="4800" dirty="0">
                  <a:solidFill>
                    <a:schemeClr val="accent2"/>
                  </a:solidFill>
                </a:endParaRPr>
              </a:p>
            </p:txBody>
          </p:sp>
          <p:cxnSp>
            <p:nvCxnSpPr>
              <p:cNvPr id="72" name="Gerade Verbindung mit Pfeil 71">
                <a:extLst>
                  <a:ext uri="{FF2B5EF4-FFF2-40B4-BE49-F238E27FC236}">
                    <a16:creationId xmlns:a16="http://schemas.microsoft.com/office/drawing/2014/main" id="{7A85FC6F-20A4-4FE6-A93D-A674BD5B7A65}"/>
                  </a:ext>
                </a:extLst>
              </p:cNvPr>
              <p:cNvCxnSpPr>
                <a:cxnSpLocks/>
              </p:cNvCxnSpPr>
              <p:nvPr/>
            </p:nvCxnSpPr>
            <p:spPr>
              <a:xfrm>
                <a:off x="3509800" y="11584890"/>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73" name="Textplatzhalter 3">
                    <a:extLst>
                      <a:ext uri="{FF2B5EF4-FFF2-40B4-BE49-F238E27FC236}">
                        <a16:creationId xmlns:a16="http://schemas.microsoft.com/office/drawing/2014/main" id="{09542DFB-8B54-44EB-9BF8-19C961B5800B}"/>
                      </a:ext>
                    </a:extLst>
                  </p:cNvPr>
                  <p:cNvSpPr txBox="1">
                    <a:spLocks/>
                  </p:cNvSpPr>
                  <p:nvPr/>
                </p:nvSpPr>
                <p:spPr>
                  <a:xfrm>
                    <a:off x="3110936" y="11290213"/>
                    <a:ext cx="621402" cy="118108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4"/>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4"/>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73" name="Textplatzhalter 3">
                    <a:extLst>
                      <a:ext uri="{FF2B5EF4-FFF2-40B4-BE49-F238E27FC236}">
                        <a16:creationId xmlns:a16="http://schemas.microsoft.com/office/drawing/2014/main" id="{09542DFB-8B54-44EB-9BF8-19C961B5800B}"/>
                      </a:ext>
                    </a:extLst>
                  </p:cNvPr>
                  <p:cNvSpPr txBox="1">
                    <a:spLocks noRot="1" noChangeAspect="1" noMove="1" noResize="1" noEditPoints="1" noAdjustHandles="1" noChangeArrowheads="1" noChangeShapeType="1" noTextEdit="1"/>
                  </p:cNvSpPr>
                  <p:nvPr/>
                </p:nvSpPr>
                <p:spPr>
                  <a:xfrm>
                    <a:off x="3110936" y="11290213"/>
                    <a:ext cx="621402" cy="1181084"/>
                  </a:xfrm>
                  <a:prstGeom prst="rect">
                    <a:avLst/>
                  </a:prstGeom>
                  <a:blipFill>
                    <a:blip r:embed="rId6"/>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grpSp>
        <p:sp>
          <p:nvSpPr>
            <p:cNvPr id="74" name="Rechteck: abgerundete Ecken 10">
              <a:extLst>
                <a:ext uri="{FF2B5EF4-FFF2-40B4-BE49-F238E27FC236}">
                  <a16:creationId xmlns:a16="http://schemas.microsoft.com/office/drawing/2014/main" id="{4A7079E1-F8E4-4908-9C91-CEE9A83A36BC}"/>
                </a:ext>
              </a:extLst>
            </p:cNvPr>
            <p:cNvSpPr/>
            <p:nvPr/>
          </p:nvSpPr>
          <p:spPr>
            <a:xfrm>
              <a:off x="16874839" y="4644738"/>
              <a:ext cx="6214350" cy="5340926"/>
            </a:xfrm>
            <a:prstGeom prst="roundRect">
              <a:avLst>
                <a:gd name="adj" fmla="val 0"/>
              </a:avLst>
            </a:prstGeom>
            <a:blipFill>
              <a:blip r:embed="rId7"/>
              <a:stretch>
                <a:fillRect/>
              </a:stretch>
            </a:blipFill>
            <a:ln w="136525" cap="flat">
              <a:no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75" name="Grafik 74" descr="Pfeil mit einer Linie: Nach links drehen">
              <a:extLst>
                <a:ext uri="{FF2B5EF4-FFF2-40B4-BE49-F238E27FC236}">
                  <a16:creationId xmlns:a16="http://schemas.microsoft.com/office/drawing/2014/main" id="{F04A3C10-394C-4239-9934-D6FC7DC450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729148">
              <a:off x="21072069" y="2339200"/>
              <a:ext cx="3329636" cy="3329636"/>
            </a:xfrm>
            <a:prstGeom prst="rect">
              <a:avLst/>
            </a:prstGeom>
            <a:effectLst>
              <a:outerShdw blurRad="50800" dist="38100" dir="2700000" algn="tl" rotWithShape="0">
                <a:prstClr val="black">
                  <a:alpha val="40000"/>
                </a:prstClr>
              </a:outerShdw>
            </a:effectLst>
          </p:spPr>
        </p:pic>
        <p:sp>
          <p:nvSpPr>
            <p:cNvPr id="76" name="Rechteck: abgerundete Ecken 75">
              <a:extLst>
                <a:ext uri="{FF2B5EF4-FFF2-40B4-BE49-F238E27FC236}">
                  <a16:creationId xmlns:a16="http://schemas.microsoft.com/office/drawing/2014/main" id="{61553263-103B-4FB5-8427-79342640C9AC}"/>
                </a:ext>
              </a:extLst>
            </p:cNvPr>
            <p:cNvSpPr/>
            <p:nvPr/>
          </p:nvSpPr>
          <p:spPr>
            <a:xfrm>
              <a:off x="8927523" y="4644736"/>
              <a:ext cx="14161666" cy="5340926"/>
            </a:xfrm>
            <a:prstGeom prst="roundRect">
              <a:avLst>
                <a:gd name="adj" fmla="val 0"/>
              </a:avLst>
            </a:prstGeom>
            <a:noFill/>
            <a:ln w="136525" cap="flat">
              <a:solidFill>
                <a:srgbClr val="4D79F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77" name="TextBox 5">
              <a:extLst>
                <a:ext uri="{FF2B5EF4-FFF2-40B4-BE49-F238E27FC236}">
                  <a16:creationId xmlns:a16="http://schemas.microsoft.com/office/drawing/2014/main" id="{4E06010D-6F15-4D85-A11B-9FCD251D5945}"/>
                </a:ext>
              </a:extLst>
            </p:cNvPr>
            <p:cNvSpPr txBox="1"/>
            <p:nvPr/>
          </p:nvSpPr>
          <p:spPr>
            <a:xfrm>
              <a:off x="15242252" y="5715879"/>
              <a:ext cx="1795372" cy="3198640"/>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180000" rtlCol="0" anchor="ctr">
              <a:spAutoFit/>
            </a:bodyPr>
            <a:lstStyle/>
            <a:p>
              <a:pPr marR="0" algn="l" defTabSz="825500" rtl="0" fontAlgn="auto" latinLnBrk="0" hangingPunct="0">
                <a:lnSpc>
                  <a:spcPct val="100000"/>
                </a:lnSpc>
                <a:spcBef>
                  <a:spcPts val="0"/>
                </a:spcBef>
                <a:spcAft>
                  <a:spcPts val="0"/>
                </a:spcAft>
                <a:buClrTx/>
                <a:buSzTx/>
                <a:tabLst/>
              </a:pPr>
              <a:r>
                <a:rPr kumimoji="0" lang="en-US" sz="16600" b="1" i="0" u="none" strike="noStrike" cap="none" spc="0" normalizeH="0" baseline="0" dirty="0">
                  <a:ln>
                    <a:noFill/>
                  </a:ln>
                  <a:solidFill>
                    <a:srgbClr val="4D79F5"/>
                  </a:solidFill>
                  <a:effectLst/>
                  <a:uFillTx/>
                  <a:latin typeface="+mj-lt"/>
                  <a:ea typeface="+mj-ea"/>
                  <a:cs typeface="+mj-cs"/>
                  <a:sym typeface="Helvetica Neue Light"/>
                </a:rPr>
                <a:t>+</a:t>
              </a:r>
            </a:p>
          </p:txBody>
        </p:sp>
      </p:grpSp>
      <p:pic>
        <p:nvPicPr>
          <p:cNvPr id="78" name="Picture 17">
            <a:extLst>
              <a:ext uri="{FF2B5EF4-FFF2-40B4-BE49-F238E27FC236}">
                <a16:creationId xmlns:a16="http://schemas.microsoft.com/office/drawing/2014/main" id="{ABE55879-0268-4168-A7CE-ED485B9AD1C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478520" y="4796551"/>
            <a:ext cx="4088303" cy="3710523"/>
          </a:xfrm>
          <a:prstGeom prst="rect">
            <a:avLst/>
          </a:prstGeom>
        </p:spPr>
      </p:pic>
      <p:pic>
        <p:nvPicPr>
          <p:cNvPr id="79" name="Picture 18">
            <a:extLst>
              <a:ext uri="{FF2B5EF4-FFF2-40B4-BE49-F238E27FC236}">
                <a16:creationId xmlns:a16="http://schemas.microsoft.com/office/drawing/2014/main" id="{F70E5F35-17C5-493B-A2EE-2AAC614C950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91590" y="8507074"/>
            <a:ext cx="4216445" cy="4488777"/>
          </a:xfrm>
          <a:prstGeom prst="rect">
            <a:avLst/>
          </a:prstGeom>
        </p:spPr>
      </p:pic>
    </p:spTree>
    <p:extLst>
      <p:ext uri="{BB962C8B-B14F-4D97-AF65-F5344CB8AC3E}">
        <p14:creationId xmlns:p14="http://schemas.microsoft.com/office/powerpoint/2010/main" val="1880837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 name="Slide_Template_Logo-silhouette_DarkBrown.pdf"/>
          <p:cNvPicPr>
            <a:picLocks noChangeAspect="1"/>
          </p:cNvPicPr>
          <p:nvPr/>
        </p:nvPicPr>
        <p:blipFill>
          <a:blip r:embed="rId3">
            <a:extLst/>
          </a:blip>
          <a:stretch>
            <a:fillRect/>
          </a:stretch>
        </p:blipFill>
        <p:spPr>
          <a:xfrm>
            <a:off x="152400" y="13725276"/>
            <a:ext cx="471051" cy="609419"/>
          </a:xfrm>
          <a:prstGeom prst="rect">
            <a:avLst/>
          </a:prstGeom>
          <a:ln w="12700">
            <a:miter lim="400000"/>
          </a:ln>
        </p:spPr>
      </p:pic>
      <p:pic>
        <p:nvPicPr>
          <p:cNvPr id="808" name="Slide_Template_Logo-DarkBrown.pdf"/>
          <p:cNvPicPr>
            <a:picLocks noChangeAspect="1"/>
          </p:cNvPicPr>
          <p:nvPr/>
        </p:nvPicPr>
        <p:blipFill>
          <a:blip r:embed="rId4">
            <a:extLst/>
          </a:blip>
          <a:stretch>
            <a:fillRect/>
          </a:stretch>
        </p:blipFill>
        <p:spPr>
          <a:xfrm>
            <a:off x="21361455" y="13088160"/>
            <a:ext cx="2855168" cy="573435"/>
          </a:xfrm>
          <a:prstGeom prst="rect">
            <a:avLst/>
          </a:prstGeom>
          <a:ln w="12700">
            <a:miter lim="400000"/>
          </a:ln>
        </p:spPr>
      </p:pic>
      <p:sp>
        <p:nvSpPr>
          <p:cNvPr id="809" name="Shape 809"/>
          <p:cNvSpPr/>
          <p:nvPr/>
        </p:nvSpPr>
        <p:spPr>
          <a:xfrm>
            <a:off x="694266" y="14086098"/>
            <a:ext cx="3213795" cy="2874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1300">
                <a:latin typeface="+mn-lt"/>
                <a:ea typeface="+mn-ea"/>
                <a:cs typeface="+mn-cs"/>
                <a:sym typeface="Helvetica Neue"/>
              </a:defRPr>
            </a:lvl1pPr>
          </a:lstStyle>
          <a:p>
            <a:r>
              <a:t>Disney Confidential  -  Do Not Distribute</a:t>
            </a:r>
          </a:p>
        </p:txBody>
      </p:sp>
      <p:pic>
        <p:nvPicPr>
          <p:cNvPr id="810" name="ColorSwatchVector.pdf"/>
          <p:cNvPicPr>
            <a:picLocks noChangeAspect="1"/>
          </p:cNvPicPr>
          <p:nvPr/>
        </p:nvPicPr>
        <p:blipFill>
          <a:blip r:embed="rId5">
            <a:extLst/>
          </a:blip>
          <a:stretch>
            <a:fillRect/>
          </a:stretch>
        </p:blipFill>
        <p:spPr>
          <a:xfrm>
            <a:off x="-1" y="-4168"/>
            <a:ext cx="24384001" cy="292101"/>
          </a:xfrm>
          <a:prstGeom prst="rect">
            <a:avLst/>
          </a:prstGeom>
          <a:ln w="12700">
            <a:miter lim="400000"/>
          </a:ln>
        </p:spPr>
      </p:pic>
      <p:sp>
        <p:nvSpPr>
          <p:cNvPr id="814" name="Shape 814"/>
          <p:cNvSpPr/>
          <p:nvPr/>
        </p:nvSpPr>
        <p:spPr>
          <a:xfrm>
            <a:off x="3561943" y="1411196"/>
            <a:ext cx="17260112" cy="277980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92500" lnSpcReduction="20000"/>
          </a:bodyPr>
          <a:lstStyle>
            <a:lvl1pPr algn="r">
              <a:defRPr sz="11900">
                <a:latin typeface="+mn-lt"/>
                <a:ea typeface="+mn-ea"/>
                <a:cs typeface="+mn-cs"/>
                <a:sym typeface="Helvetica Neue"/>
              </a:defRPr>
            </a:lvl1pPr>
          </a:lstStyle>
          <a:p>
            <a:pPr algn="ctr"/>
            <a:r>
              <a:rPr lang="de-CH" sz="11500" dirty="0" err="1"/>
              <a:t>Thank</a:t>
            </a:r>
            <a:r>
              <a:rPr lang="de-CH" sz="11500" dirty="0"/>
              <a:t> </a:t>
            </a:r>
            <a:r>
              <a:rPr lang="de-CH" sz="11500" dirty="0" err="1"/>
              <a:t>you</a:t>
            </a:r>
            <a:r>
              <a:rPr lang="de-CH" sz="11500" dirty="0"/>
              <a:t> </a:t>
            </a:r>
            <a:r>
              <a:rPr lang="de-CH" sz="11500" dirty="0" err="1"/>
              <a:t>for</a:t>
            </a:r>
            <a:r>
              <a:rPr lang="de-CH" sz="11500" dirty="0"/>
              <a:t> </a:t>
            </a:r>
            <a:r>
              <a:rPr lang="de-CH" sz="11500" dirty="0" err="1"/>
              <a:t>your</a:t>
            </a:r>
            <a:r>
              <a:rPr lang="de-CH" sz="11500" dirty="0"/>
              <a:t> </a:t>
            </a:r>
            <a:r>
              <a:rPr lang="de-CH" sz="11500" dirty="0" err="1"/>
              <a:t>attention</a:t>
            </a:r>
            <a:r>
              <a:rPr lang="de-CH" sz="11500" dirty="0"/>
              <a:t>!</a:t>
            </a:r>
            <a:endParaRPr sz="11500" dirty="0"/>
          </a:p>
        </p:txBody>
      </p:sp>
      <p:sp>
        <p:nvSpPr>
          <p:cNvPr id="2" name="Slide Number Placeholder 1">
            <a:extLst>
              <a:ext uri="{FF2B5EF4-FFF2-40B4-BE49-F238E27FC236}">
                <a16:creationId xmlns:a16="http://schemas.microsoft.com/office/drawing/2014/main" id="{440804CB-562E-4AEF-99D8-14D996C77F81}"/>
              </a:ext>
            </a:extLst>
          </p:cNvPr>
          <p:cNvSpPr>
            <a:spLocks noGrp="1"/>
          </p:cNvSpPr>
          <p:nvPr>
            <p:ph type="sldNum" sz="quarter" idx="2"/>
          </p:nvPr>
        </p:nvSpPr>
        <p:spPr/>
        <p:txBody>
          <a:bodyPr/>
          <a:lstStyle/>
          <a:p>
            <a:fld id="{86CB4B4D-7CA3-9044-876B-883B54F8677D}" type="slidenum">
              <a:rPr lang="en-US" smtClean="0"/>
              <a:t>57</a:t>
            </a:fld>
            <a:endParaRPr lang="en-US"/>
          </a:p>
        </p:txBody>
      </p:sp>
      <p:sp>
        <p:nvSpPr>
          <p:cNvPr id="8" name="Shape 814">
            <a:extLst>
              <a:ext uri="{FF2B5EF4-FFF2-40B4-BE49-F238E27FC236}">
                <a16:creationId xmlns:a16="http://schemas.microsoft.com/office/drawing/2014/main" id="{A9082091-929F-4189-A72F-65BFB8155ADA}"/>
              </a:ext>
            </a:extLst>
          </p:cNvPr>
          <p:cNvSpPr/>
          <p:nvPr/>
        </p:nvSpPr>
        <p:spPr>
          <a:xfrm>
            <a:off x="3561943" y="5616702"/>
            <a:ext cx="17260112" cy="277980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algn="r">
              <a:defRPr sz="11900">
                <a:latin typeface="+mn-lt"/>
                <a:ea typeface="+mn-ea"/>
                <a:cs typeface="+mn-cs"/>
                <a:sym typeface="Helvetica Neue"/>
              </a:defRPr>
            </a:lvl1pPr>
          </a:lstStyle>
          <a:p>
            <a:pPr algn="ctr"/>
            <a:r>
              <a:rPr lang="de-CH" sz="7200" dirty="0" err="1"/>
              <a:t>Acknowledgments</a:t>
            </a:r>
            <a:r>
              <a:rPr lang="de-CH" sz="8800" dirty="0"/>
              <a:t>:</a:t>
            </a:r>
            <a:endParaRPr sz="8800" dirty="0"/>
          </a:p>
        </p:txBody>
      </p:sp>
      <p:sp>
        <p:nvSpPr>
          <p:cNvPr id="9" name="TextBox 5">
            <a:extLst>
              <a:ext uri="{FF2B5EF4-FFF2-40B4-BE49-F238E27FC236}">
                <a16:creationId xmlns:a16="http://schemas.microsoft.com/office/drawing/2014/main" id="{A728D3E6-6DCF-4702-895F-A0518D6F3088}"/>
              </a:ext>
            </a:extLst>
          </p:cNvPr>
          <p:cNvSpPr txBox="1"/>
          <p:nvPr/>
        </p:nvSpPr>
        <p:spPr>
          <a:xfrm>
            <a:off x="13239394" y="8344037"/>
            <a:ext cx="10475132"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180000" rtlCol="0" anchor="ctr">
            <a:spAutoFit/>
          </a:bodyPr>
          <a:lstStyle/>
          <a:p>
            <a:pPr lvl="6" indent="0"/>
            <a:r>
              <a:rPr kumimoji="0" lang="en-US" sz="6000" b="0" i="0" u="none" strike="noStrike" cap="none" spc="0" normalizeH="0" dirty="0">
                <a:ln>
                  <a:noFill/>
                </a:ln>
                <a:solidFill>
                  <a:srgbClr val="393328"/>
                </a:solidFill>
                <a:effectLst/>
                <a:uFillTx/>
                <a:latin typeface="+mj-lt"/>
                <a:ea typeface="+mj-ea"/>
                <a:cs typeface="+mj-cs"/>
                <a:sym typeface="Helvetica Neue Light"/>
              </a:rPr>
              <a:t>Jay-Artist</a:t>
            </a:r>
            <a:r>
              <a:rPr lang="en-US" sz="6000" dirty="0"/>
              <a:t> (</a:t>
            </a:r>
            <a:r>
              <a:rPr lang="en-US" sz="6000" dirty="0" err="1"/>
              <a:t>Blendswap</a:t>
            </a:r>
            <a:r>
              <a:rPr lang="en-US" sz="6000" dirty="0"/>
              <a:t>)</a:t>
            </a:r>
          </a:p>
          <a:p>
            <a:pPr lvl="6" indent="0"/>
            <a:r>
              <a:rPr kumimoji="0" lang="en-US" sz="6000" b="0" i="0" u="none" strike="noStrike" cap="none" spc="0" normalizeH="0" dirty="0" err="1">
                <a:ln>
                  <a:noFill/>
                </a:ln>
                <a:solidFill>
                  <a:srgbClr val="393328"/>
                </a:solidFill>
                <a:effectLst/>
                <a:uFillTx/>
                <a:latin typeface="+mj-lt"/>
                <a:ea typeface="+mj-ea"/>
                <a:cs typeface="+mj-cs"/>
                <a:sym typeface="Helvetica Neue Light"/>
              </a:rPr>
              <a:t>Ond</a:t>
            </a:r>
            <a:r>
              <a:rPr lang="en-US" sz="6000" dirty="0" err="1"/>
              <a:t>ř</a:t>
            </a:r>
            <a:r>
              <a:rPr kumimoji="0" lang="en-US" sz="6000" b="0" i="0" u="none" strike="noStrike" cap="none" spc="0" normalizeH="0" dirty="0" err="1">
                <a:ln>
                  <a:noFill/>
                </a:ln>
                <a:solidFill>
                  <a:srgbClr val="393328"/>
                </a:solidFill>
                <a:effectLst/>
                <a:uFillTx/>
                <a:latin typeface="+mj-lt"/>
                <a:ea typeface="+mj-ea"/>
                <a:cs typeface="+mj-cs"/>
                <a:sym typeface="Helvetica Neue Light"/>
              </a:rPr>
              <a:t>ej</a:t>
            </a:r>
            <a:r>
              <a:rPr kumimoji="0" lang="en-US" sz="6000" b="0" i="0" u="none" strike="noStrike" cap="none" spc="0" normalizeH="0" dirty="0">
                <a:ln>
                  <a:noFill/>
                </a:ln>
                <a:solidFill>
                  <a:srgbClr val="393328"/>
                </a:solidFill>
                <a:effectLst/>
                <a:uFillTx/>
                <a:latin typeface="+mj-lt"/>
                <a:ea typeface="+mj-ea"/>
                <a:cs typeface="+mj-cs"/>
                <a:sym typeface="Helvetica Neue Light"/>
              </a:rPr>
              <a:t> </a:t>
            </a:r>
            <a:r>
              <a:rPr kumimoji="0" lang="en-US" sz="6000" b="0" i="0" u="none" strike="noStrike" cap="none" spc="0" normalizeH="0" dirty="0" err="1">
                <a:ln>
                  <a:noFill/>
                </a:ln>
                <a:solidFill>
                  <a:srgbClr val="393328"/>
                </a:solidFill>
                <a:effectLst/>
                <a:uFillTx/>
                <a:latin typeface="+mj-lt"/>
                <a:ea typeface="+mj-ea"/>
                <a:cs typeface="+mj-cs"/>
                <a:sym typeface="Helvetica Neue Light"/>
              </a:rPr>
              <a:t>Karlík</a:t>
            </a:r>
            <a:endParaRPr kumimoji="0" lang="en-US" sz="6000" b="0" i="0" u="none" strike="noStrike" cap="none" spc="0" normalizeH="0" dirty="0">
              <a:ln>
                <a:noFill/>
              </a:ln>
              <a:solidFill>
                <a:srgbClr val="393328"/>
              </a:solidFill>
              <a:effectLst/>
              <a:uFillTx/>
              <a:latin typeface="+mj-lt"/>
              <a:ea typeface="+mj-ea"/>
              <a:cs typeface="+mj-cs"/>
              <a:sym typeface="Helvetica Neue Light"/>
            </a:endParaRPr>
          </a:p>
          <a:p>
            <a:pPr lvl="6" indent="0"/>
            <a:r>
              <a:rPr lang="en-US" sz="6000" dirty="0" err="1"/>
              <a:t>Olesya</a:t>
            </a:r>
            <a:r>
              <a:rPr lang="en-US" sz="6000" dirty="0"/>
              <a:t> Jakob</a:t>
            </a:r>
          </a:p>
          <a:p>
            <a:pPr lvl="6" indent="0"/>
            <a:r>
              <a:rPr kumimoji="0" lang="en-US" sz="6000" b="0" i="0" u="none" strike="noStrike" cap="none" spc="0" normalizeH="0" dirty="0">
                <a:ln>
                  <a:noFill/>
                </a:ln>
                <a:solidFill>
                  <a:srgbClr val="393328"/>
                </a:solidFill>
                <a:effectLst/>
                <a:uFillTx/>
                <a:latin typeface="+mj-lt"/>
                <a:ea typeface="+mj-ea"/>
                <a:cs typeface="+mj-cs"/>
                <a:sym typeface="Helvetica Neue Light"/>
              </a:rPr>
              <a:t>Fabrice Rousselle</a:t>
            </a:r>
          </a:p>
        </p:txBody>
      </p:sp>
      <p:sp>
        <p:nvSpPr>
          <p:cNvPr id="10" name="TextBox 5">
            <a:extLst>
              <a:ext uri="{FF2B5EF4-FFF2-40B4-BE49-F238E27FC236}">
                <a16:creationId xmlns:a16="http://schemas.microsoft.com/office/drawing/2014/main" id="{7AD90987-294B-49F4-8988-C4D221DC1E25}"/>
              </a:ext>
            </a:extLst>
          </p:cNvPr>
          <p:cNvSpPr txBox="1"/>
          <p:nvPr/>
        </p:nvSpPr>
        <p:spPr>
          <a:xfrm>
            <a:off x="3753373" y="8344038"/>
            <a:ext cx="10475132"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180000" rtlCol="0" anchor="ctr">
            <a:spAutoFit/>
          </a:bodyPr>
          <a:lstStyle/>
          <a:p>
            <a:pPr lvl="6" indent="0"/>
            <a:r>
              <a:rPr kumimoji="0" lang="en-US" sz="6000" b="0" i="0" u="none" strike="noStrike" cap="none" spc="0" normalizeH="0" dirty="0">
                <a:ln>
                  <a:noFill/>
                </a:ln>
                <a:solidFill>
                  <a:srgbClr val="393328"/>
                </a:solidFill>
                <a:effectLst/>
                <a:uFillTx/>
                <a:latin typeface="+mj-lt"/>
                <a:ea typeface="+mj-ea"/>
                <a:cs typeface="+mj-cs"/>
                <a:sym typeface="Helvetica Neue Light"/>
              </a:rPr>
              <a:t>Brian McWilliams</a:t>
            </a:r>
            <a:endParaRPr lang="en-US" sz="6000" dirty="0"/>
          </a:p>
          <a:p>
            <a:pPr lvl="6" indent="0"/>
            <a:r>
              <a:rPr kumimoji="0" lang="en-US" sz="6000" b="0" i="0" u="none" strike="noStrike" cap="none" spc="0" normalizeH="0" dirty="0" err="1">
                <a:ln>
                  <a:noFill/>
                </a:ln>
                <a:solidFill>
                  <a:srgbClr val="393328"/>
                </a:solidFill>
                <a:effectLst/>
                <a:uFillTx/>
                <a:latin typeface="+mj-lt"/>
                <a:ea typeface="+mj-ea"/>
                <a:cs typeface="+mj-cs"/>
                <a:sym typeface="Helvetica Neue Light"/>
              </a:rPr>
              <a:t>Ryusuke</a:t>
            </a:r>
            <a:r>
              <a:rPr kumimoji="0" lang="en-US" sz="6000" b="0" i="0" u="none" strike="noStrike" cap="none" spc="0" normalizeH="0" dirty="0">
                <a:ln>
                  <a:noFill/>
                </a:ln>
                <a:solidFill>
                  <a:srgbClr val="393328"/>
                </a:solidFill>
                <a:effectLst/>
                <a:uFillTx/>
                <a:latin typeface="+mj-lt"/>
                <a:ea typeface="+mj-ea"/>
                <a:cs typeface="+mj-cs"/>
                <a:sym typeface="Helvetica Neue Light"/>
              </a:rPr>
              <a:t> </a:t>
            </a:r>
            <a:r>
              <a:rPr kumimoji="0" lang="en-US" sz="6000" b="0" i="0" u="none" strike="noStrike" cap="none" spc="0" normalizeH="0" dirty="0" err="1">
                <a:ln>
                  <a:noFill/>
                </a:ln>
                <a:solidFill>
                  <a:srgbClr val="393328"/>
                </a:solidFill>
                <a:effectLst/>
                <a:uFillTx/>
                <a:latin typeface="+mj-lt"/>
                <a:ea typeface="+mj-ea"/>
                <a:cs typeface="+mj-cs"/>
                <a:sym typeface="Helvetica Neue Light"/>
              </a:rPr>
              <a:t>Villemin</a:t>
            </a:r>
            <a:endParaRPr kumimoji="0" lang="en-US" sz="6000" b="0" i="0" u="none" strike="noStrike" cap="none" spc="0" normalizeH="0" dirty="0">
              <a:ln>
                <a:noFill/>
              </a:ln>
              <a:solidFill>
                <a:srgbClr val="393328"/>
              </a:solidFill>
              <a:effectLst/>
              <a:uFillTx/>
              <a:latin typeface="+mj-lt"/>
              <a:ea typeface="+mj-ea"/>
              <a:cs typeface="+mj-cs"/>
              <a:sym typeface="Helvetica Neue Light"/>
            </a:endParaRPr>
          </a:p>
          <a:p>
            <a:pPr lvl="6" indent="0"/>
            <a:r>
              <a:rPr lang="en-US" sz="6000" dirty="0" err="1"/>
              <a:t>Marios</a:t>
            </a:r>
            <a:r>
              <a:rPr lang="en-US" sz="6000" dirty="0"/>
              <a:t> Papas</a:t>
            </a:r>
          </a:p>
          <a:p>
            <a:pPr lvl="6" indent="0"/>
            <a:r>
              <a:rPr kumimoji="0" lang="en-US" sz="6000" b="0" i="0" u="none" strike="noStrike" cap="none" spc="0" normalizeH="0" dirty="0">
                <a:ln>
                  <a:noFill/>
                </a:ln>
                <a:solidFill>
                  <a:srgbClr val="393328"/>
                </a:solidFill>
                <a:effectLst/>
                <a:uFillTx/>
                <a:latin typeface="+mj-lt"/>
                <a:ea typeface="+mj-ea"/>
                <a:cs typeface="+mj-cs"/>
                <a:sym typeface="Helvetica Neue Light"/>
              </a:rPr>
              <a:t>Sebastian </a:t>
            </a:r>
            <a:r>
              <a:rPr kumimoji="0" lang="en-US" sz="6000" b="0" i="0" u="none" strike="noStrike" cap="none" spc="0" normalizeH="0" dirty="0" err="1">
                <a:ln>
                  <a:noFill/>
                </a:ln>
                <a:solidFill>
                  <a:srgbClr val="393328"/>
                </a:solidFill>
                <a:effectLst/>
                <a:uFillTx/>
                <a:latin typeface="+mj-lt"/>
                <a:ea typeface="+mj-ea"/>
                <a:cs typeface="+mj-cs"/>
                <a:sym typeface="Helvetica Neue Light"/>
              </a:rPr>
              <a:t>Herholz</a:t>
            </a:r>
            <a:endParaRPr kumimoji="0" lang="en-US" sz="6000" b="0" i="0" u="none" strike="noStrike" cap="none" spc="0" normalizeH="0" dirty="0">
              <a:ln>
                <a:noFill/>
              </a:ln>
              <a:solidFill>
                <a:srgbClr val="393328"/>
              </a:solidFill>
              <a:effectLst/>
              <a:uFillTx/>
              <a:latin typeface="+mj-lt"/>
              <a:ea typeface="+mj-ea"/>
              <a:cs typeface="+mj-cs"/>
              <a:sym typeface="Helvetica Neue Light"/>
            </a:endParaRPr>
          </a:p>
        </p:txBody>
      </p:sp>
    </p:spTree>
    <p:extLst>
      <p:ext uri="{BB962C8B-B14F-4D97-AF65-F5344CB8AC3E}">
        <p14:creationId xmlns:p14="http://schemas.microsoft.com/office/powerpoint/2010/main" val="4205627495"/>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7" name="Slide_Template_Logo-silhouette_DarkBrown.pdf"/>
          <p:cNvPicPr>
            <a:picLocks noChangeAspect="1"/>
          </p:cNvPicPr>
          <p:nvPr/>
        </p:nvPicPr>
        <p:blipFill>
          <a:blip r:embed="rId5">
            <a:extLst/>
          </a:blip>
          <a:stretch>
            <a:fillRect/>
          </a:stretch>
        </p:blipFill>
        <p:spPr>
          <a:xfrm>
            <a:off x="152400" y="13725276"/>
            <a:ext cx="471051" cy="609419"/>
          </a:xfrm>
          <a:prstGeom prst="rect">
            <a:avLst/>
          </a:prstGeom>
          <a:ln w="12700">
            <a:miter lim="400000"/>
          </a:ln>
        </p:spPr>
      </p:pic>
      <p:pic>
        <p:nvPicPr>
          <p:cNvPr id="808" name="Slide_Template_Logo-DarkBrown.pdf"/>
          <p:cNvPicPr>
            <a:picLocks noChangeAspect="1"/>
          </p:cNvPicPr>
          <p:nvPr/>
        </p:nvPicPr>
        <p:blipFill>
          <a:blip r:embed="rId6">
            <a:extLst/>
          </a:blip>
          <a:stretch>
            <a:fillRect/>
          </a:stretch>
        </p:blipFill>
        <p:spPr>
          <a:xfrm>
            <a:off x="21361455" y="13088160"/>
            <a:ext cx="2855168" cy="573435"/>
          </a:xfrm>
          <a:prstGeom prst="rect">
            <a:avLst/>
          </a:prstGeom>
          <a:ln w="12700">
            <a:miter lim="400000"/>
          </a:ln>
        </p:spPr>
      </p:pic>
      <p:sp>
        <p:nvSpPr>
          <p:cNvPr id="809" name="Shape 809"/>
          <p:cNvSpPr/>
          <p:nvPr/>
        </p:nvSpPr>
        <p:spPr>
          <a:xfrm>
            <a:off x="694266" y="14086098"/>
            <a:ext cx="3213795" cy="2874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1300">
                <a:latin typeface="+mn-lt"/>
                <a:ea typeface="+mn-ea"/>
                <a:cs typeface="+mn-cs"/>
                <a:sym typeface="Helvetica Neue"/>
              </a:defRPr>
            </a:lvl1pPr>
          </a:lstStyle>
          <a:p>
            <a:r>
              <a:t>Disney Confidential  -  Do Not Distribute</a:t>
            </a:r>
          </a:p>
        </p:txBody>
      </p:sp>
      <p:pic>
        <p:nvPicPr>
          <p:cNvPr id="810" name="ColorSwatchVector.pdf"/>
          <p:cNvPicPr>
            <a:picLocks noChangeAspect="1"/>
          </p:cNvPicPr>
          <p:nvPr/>
        </p:nvPicPr>
        <p:blipFill>
          <a:blip r:embed="rId7">
            <a:extLst/>
          </a:blip>
          <a:stretch>
            <a:fillRect/>
          </a:stretch>
        </p:blipFill>
        <p:spPr>
          <a:xfrm>
            <a:off x="-1" y="-4168"/>
            <a:ext cx="24384001" cy="292101"/>
          </a:xfrm>
          <a:prstGeom prst="rect">
            <a:avLst/>
          </a:prstGeom>
          <a:ln w="12700">
            <a:miter lim="400000"/>
          </a:ln>
        </p:spPr>
      </p:pic>
      <p:sp>
        <p:nvSpPr>
          <p:cNvPr id="814" name="Shape 814"/>
          <p:cNvSpPr/>
          <p:nvPr/>
        </p:nvSpPr>
        <p:spPr>
          <a:xfrm>
            <a:off x="5809438" y="4363946"/>
            <a:ext cx="12765122" cy="46482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algn="r">
              <a:defRPr sz="11900">
                <a:latin typeface="+mn-lt"/>
                <a:ea typeface="+mn-ea"/>
                <a:cs typeface="+mn-cs"/>
                <a:sym typeface="Helvetica Neue"/>
              </a:defRPr>
            </a:lvl1pPr>
          </a:lstStyle>
          <a:p>
            <a:pPr algn="ctr"/>
            <a:r>
              <a:rPr lang="de-CH" sz="19100" dirty="0"/>
              <a:t>Questions?</a:t>
            </a:r>
            <a:endParaRPr sz="19100" dirty="0"/>
          </a:p>
        </p:txBody>
      </p:sp>
      <p:pic>
        <p:nvPicPr>
          <p:cNvPr id="3" name="video">
            <a:hlinkClick r:id="" action="ppaction://media"/>
            <a:extLst>
              <a:ext uri="{FF2B5EF4-FFF2-40B4-BE49-F238E27FC236}">
                <a16:creationId xmlns:a16="http://schemas.microsoft.com/office/drawing/2014/main" id="{CC7536EF-C511-4F2C-870C-98EE0FC0D672}"/>
              </a:ext>
            </a:extLst>
          </p:cNvPr>
          <p:cNvPicPr>
            <a:picLocks noChangeAspect="1"/>
          </p:cNvPicPr>
          <p:nvPr>
            <a:videoFile r:link="rId1"/>
            <p:extLst>
              <p:ext uri="{DAA4B4D4-6D71-4841-9C94-3DE7FCFB9230}">
                <p14:media xmlns:p14="http://schemas.microsoft.com/office/powerpoint/2010/main" r:link="rId2">
                  <p14:trim st="153686" end="66640.6666"/>
                </p14:media>
              </p:ext>
            </p:extLst>
          </p:nvPr>
        </p:nvPicPr>
        <p:blipFill rotWithShape="1">
          <a:blip r:embed="rId8"/>
          <a:srcRect l="18069" t="2114" b="15899"/>
          <a:stretch/>
        </p:blipFill>
        <p:spPr>
          <a:xfrm>
            <a:off x="0" y="0"/>
            <a:ext cx="24384000" cy="13725276"/>
          </a:xfrm>
          <a:prstGeom prst="rect">
            <a:avLst/>
          </a:prstGeom>
        </p:spPr>
      </p:pic>
      <p:sp>
        <p:nvSpPr>
          <p:cNvPr id="2" name="Slide Number Placeholder 1">
            <a:extLst>
              <a:ext uri="{FF2B5EF4-FFF2-40B4-BE49-F238E27FC236}">
                <a16:creationId xmlns:a16="http://schemas.microsoft.com/office/drawing/2014/main" id="{5E165D90-CD19-4087-AFB0-6DFC065EDBB5}"/>
              </a:ext>
            </a:extLst>
          </p:cNvPr>
          <p:cNvSpPr>
            <a:spLocks noGrp="1"/>
          </p:cNvSpPr>
          <p:nvPr>
            <p:ph type="sldNum" sz="quarter" idx="2"/>
          </p:nvPr>
        </p:nvSpPr>
        <p:spPr/>
        <p:txBody>
          <a:bodyPr/>
          <a:lstStyle/>
          <a:p>
            <a:fld id="{86CB4B4D-7CA3-9044-876B-883B54F8677D}" type="slidenum">
              <a:rPr lang="en-US" smtClean="0"/>
              <a:t>58</a:t>
            </a:fld>
            <a:endParaRPr lang="en-US"/>
          </a:p>
        </p:txBody>
      </p:sp>
      <p:sp>
        <p:nvSpPr>
          <p:cNvPr id="4" name="Rechteck 3">
            <a:extLst>
              <a:ext uri="{FF2B5EF4-FFF2-40B4-BE49-F238E27FC236}">
                <a16:creationId xmlns:a16="http://schemas.microsoft.com/office/drawing/2014/main" id="{50537CF6-9F34-4F3E-B3F1-808580BCC007}"/>
              </a:ext>
            </a:extLst>
          </p:cNvPr>
          <p:cNvSpPr/>
          <p:nvPr/>
        </p:nvSpPr>
        <p:spPr>
          <a:xfrm>
            <a:off x="19042380" y="457200"/>
            <a:ext cx="4023360" cy="3906746"/>
          </a:xfrm>
          <a:prstGeom prst="rect">
            <a:avLst/>
          </a:prstGeom>
          <a:solidFill>
            <a:schemeClr val="bg1">
              <a:alpha val="0"/>
            </a:schemeClr>
          </a:solidFill>
          <a:ln w="127000" cap="flat">
            <a:solidFill>
              <a:schemeClr val="accent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0" name="Rechteck 9">
            <a:extLst>
              <a:ext uri="{FF2B5EF4-FFF2-40B4-BE49-F238E27FC236}">
                <a16:creationId xmlns:a16="http://schemas.microsoft.com/office/drawing/2014/main" id="{C7FD4244-2F4B-457D-A3E7-C5568388D2CC}"/>
              </a:ext>
            </a:extLst>
          </p:cNvPr>
          <p:cNvSpPr/>
          <p:nvPr/>
        </p:nvSpPr>
        <p:spPr>
          <a:xfrm>
            <a:off x="19042380" y="9468131"/>
            <a:ext cx="4023360" cy="3906746"/>
          </a:xfrm>
          <a:prstGeom prst="rect">
            <a:avLst/>
          </a:prstGeom>
          <a:solidFill>
            <a:schemeClr val="bg1">
              <a:alpha val="0"/>
            </a:schemeClr>
          </a:solidFill>
          <a:ln w="127000" cap="flat">
            <a:solidFill>
              <a:schemeClr val="accent5"/>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Tree>
    <p:extLst>
      <p:ext uri="{BB962C8B-B14F-4D97-AF65-F5344CB8AC3E}">
        <p14:creationId xmlns:p14="http://schemas.microsoft.com/office/powerpoint/2010/main" val="955699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2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7" repeatCount="indefinite"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animBg="1"/>
      <p:bldP spid="4" grpId="1"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7" name="Slide_Template_Logo-silhouette_DarkBrown.pdf"/>
          <p:cNvPicPr>
            <a:picLocks noChangeAspect="1"/>
          </p:cNvPicPr>
          <p:nvPr/>
        </p:nvPicPr>
        <p:blipFill>
          <a:blip r:embed="rId5">
            <a:extLst/>
          </a:blip>
          <a:stretch>
            <a:fillRect/>
          </a:stretch>
        </p:blipFill>
        <p:spPr>
          <a:xfrm>
            <a:off x="152400" y="13725276"/>
            <a:ext cx="471051" cy="609419"/>
          </a:xfrm>
          <a:prstGeom prst="rect">
            <a:avLst/>
          </a:prstGeom>
          <a:ln w="12700">
            <a:miter lim="400000"/>
          </a:ln>
        </p:spPr>
      </p:pic>
      <p:pic>
        <p:nvPicPr>
          <p:cNvPr id="808" name="Slide_Template_Logo-DarkBrown.pdf"/>
          <p:cNvPicPr>
            <a:picLocks noChangeAspect="1"/>
          </p:cNvPicPr>
          <p:nvPr/>
        </p:nvPicPr>
        <p:blipFill>
          <a:blip r:embed="rId6">
            <a:extLst/>
          </a:blip>
          <a:stretch>
            <a:fillRect/>
          </a:stretch>
        </p:blipFill>
        <p:spPr>
          <a:xfrm>
            <a:off x="21361455" y="13088160"/>
            <a:ext cx="2855168" cy="573435"/>
          </a:xfrm>
          <a:prstGeom prst="rect">
            <a:avLst/>
          </a:prstGeom>
          <a:ln w="12700">
            <a:miter lim="400000"/>
          </a:ln>
        </p:spPr>
      </p:pic>
      <p:sp>
        <p:nvSpPr>
          <p:cNvPr id="809" name="Shape 809"/>
          <p:cNvSpPr/>
          <p:nvPr/>
        </p:nvSpPr>
        <p:spPr>
          <a:xfrm>
            <a:off x="694266" y="14086098"/>
            <a:ext cx="3213795" cy="2874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1300">
                <a:latin typeface="+mn-lt"/>
                <a:ea typeface="+mn-ea"/>
                <a:cs typeface="+mn-cs"/>
                <a:sym typeface="Helvetica Neue"/>
              </a:defRPr>
            </a:lvl1pPr>
          </a:lstStyle>
          <a:p>
            <a:r>
              <a:t>Disney Confidential  -  Do Not Distribute</a:t>
            </a:r>
          </a:p>
        </p:txBody>
      </p:sp>
      <p:pic>
        <p:nvPicPr>
          <p:cNvPr id="810" name="ColorSwatchVector.pdf"/>
          <p:cNvPicPr>
            <a:picLocks noChangeAspect="1"/>
          </p:cNvPicPr>
          <p:nvPr/>
        </p:nvPicPr>
        <p:blipFill>
          <a:blip r:embed="rId7">
            <a:extLst/>
          </a:blip>
          <a:stretch>
            <a:fillRect/>
          </a:stretch>
        </p:blipFill>
        <p:spPr>
          <a:xfrm>
            <a:off x="-1" y="-4168"/>
            <a:ext cx="24384001" cy="292101"/>
          </a:xfrm>
          <a:prstGeom prst="rect">
            <a:avLst/>
          </a:prstGeom>
          <a:ln w="12700">
            <a:miter lim="400000"/>
          </a:ln>
        </p:spPr>
      </p:pic>
      <p:sp>
        <p:nvSpPr>
          <p:cNvPr id="814" name="Shape 814"/>
          <p:cNvSpPr/>
          <p:nvPr/>
        </p:nvSpPr>
        <p:spPr>
          <a:xfrm>
            <a:off x="5809438" y="4363946"/>
            <a:ext cx="12765122" cy="46482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algn="r">
              <a:defRPr sz="11900">
                <a:latin typeface="+mn-lt"/>
                <a:ea typeface="+mn-ea"/>
                <a:cs typeface="+mn-cs"/>
                <a:sym typeface="Helvetica Neue"/>
              </a:defRPr>
            </a:lvl1pPr>
          </a:lstStyle>
          <a:p>
            <a:pPr algn="ctr"/>
            <a:r>
              <a:rPr lang="de-CH" sz="19100" dirty="0"/>
              <a:t>Questions?</a:t>
            </a:r>
            <a:endParaRPr sz="19100" dirty="0"/>
          </a:p>
        </p:txBody>
      </p:sp>
      <p:pic>
        <p:nvPicPr>
          <p:cNvPr id="3" name="video">
            <a:hlinkClick r:id="" action="ppaction://media"/>
            <a:extLst>
              <a:ext uri="{FF2B5EF4-FFF2-40B4-BE49-F238E27FC236}">
                <a16:creationId xmlns:a16="http://schemas.microsoft.com/office/drawing/2014/main" id="{CC7536EF-C511-4F2C-870C-98EE0FC0D672}"/>
              </a:ext>
            </a:extLst>
          </p:cNvPr>
          <p:cNvPicPr>
            <a:picLocks noChangeAspect="1"/>
          </p:cNvPicPr>
          <p:nvPr>
            <a:videoFile r:link="rId1"/>
            <p:extLst>
              <p:ext uri="{DAA4B4D4-6D71-4841-9C94-3DE7FCFB9230}">
                <p14:media xmlns:p14="http://schemas.microsoft.com/office/powerpoint/2010/main" r:link="rId2">
                  <p14:trim st="186230" end="32443.6666"/>
                </p14:media>
              </p:ext>
            </p:extLst>
          </p:nvPr>
        </p:nvPicPr>
        <p:blipFill rotWithShape="1">
          <a:blip r:embed="rId8"/>
          <a:srcRect l="18069" t="2114" b="15899"/>
          <a:stretch>
            <a:fillRect/>
          </a:stretch>
        </p:blipFill>
        <p:spPr>
          <a:xfrm>
            <a:off x="0" y="0"/>
            <a:ext cx="24384000" cy="13725276"/>
          </a:xfrm>
          <a:prstGeom prst="rect">
            <a:avLst/>
          </a:prstGeom>
        </p:spPr>
      </p:pic>
      <p:sp>
        <p:nvSpPr>
          <p:cNvPr id="2" name="Slide Number Placeholder 1">
            <a:extLst>
              <a:ext uri="{FF2B5EF4-FFF2-40B4-BE49-F238E27FC236}">
                <a16:creationId xmlns:a16="http://schemas.microsoft.com/office/drawing/2014/main" id="{5E165D90-CD19-4087-AFB0-6DFC065EDBB5}"/>
              </a:ext>
            </a:extLst>
          </p:cNvPr>
          <p:cNvSpPr>
            <a:spLocks noGrp="1"/>
          </p:cNvSpPr>
          <p:nvPr>
            <p:ph type="sldNum" sz="quarter" idx="2"/>
          </p:nvPr>
        </p:nvSpPr>
        <p:spPr/>
        <p:txBody>
          <a:bodyPr/>
          <a:lstStyle/>
          <a:p>
            <a:fld id="{86CB4B4D-7CA3-9044-876B-883B54F8677D}" type="slidenum">
              <a:rPr lang="en-US" smtClean="0"/>
              <a:t>59</a:t>
            </a:fld>
            <a:endParaRPr lang="en-US"/>
          </a:p>
        </p:txBody>
      </p:sp>
    </p:spTree>
    <p:extLst>
      <p:ext uri="{BB962C8B-B14F-4D97-AF65-F5344CB8AC3E}">
        <p14:creationId xmlns:p14="http://schemas.microsoft.com/office/powerpoint/2010/main" val="33920912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EFCDCA84-F1DB-4FA5-8F03-0EB18717B627}"/>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tretch>
            <a:fillRect/>
          </a:stretch>
        </p:blipFill>
        <p:spPr>
          <a:xfrm>
            <a:off x="-5440" y="-108856"/>
            <a:ext cx="24389439" cy="13936823"/>
          </a:xfrm>
        </p:spPr>
      </p:pic>
      <p:sp>
        <p:nvSpPr>
          <p:cNvPr id="7" name="Ellipse 6">
            <a:extLst>
              <a:ext uri="{FF2B5EF4-FFF2-40B4-BE49-F238E27FC236}">
                <a16:creationId xmlns:a16="http://schemas.microsoft.com/office/drawing/2014/main" id="{266B5698-1A55-4A88-B185-7F4983603852}"/>
              </a:ext>
            </a:extLst>
          </p:cNvPr>
          <p:cNvSpPr/>
          <p:nvPr/>
        </p:nvSpPr>
        <p:spPr>
          <a:xfrm>
            <a:off x="15588342" y="10145485"/>
            <a:ext cx="4049486" cy="3570515"/>
          </a:xfrm>
          <a:prstGeom prst="ellipse">
            <a:avLst/>
          </a:prstGeom>
          <a:noFill/>
          <a:ln w="127000"/>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 name="Slide Number Placeholder 1">
            <a:extLst>
              <a:ext uri="{FF2B5EF4-FFF2-40B4-BE49-F238E27FC236}">
                <a16:creationId xmlns:a16="http://schemas.microsoft.com/office/drawing/2014/main" id="{A2317938-80B9-49A8-BAD8-BC236922F57C}"/>
              </a:ext>
            </a:extLst>
          </p:cNvPr>
          <p:cNvSpPr>
            <a:spLocks noGrp="1"/>
          </p:cNvSpPr>
          <p:nvPr>
            <p:ph type="sldNum" sz="quarter" idx="2"/>
          </p:nvPr>
        </p:nvSpPr>
        <p:spPr>
          <a:xfrm>
            <a:off x="12015669" y="13003256"/>
            <a:ext cx="352661" cy="641201"/>
          </a:xfrm>
        </p:spPr>
        <p:txBody>
          <a:bodyPr/>
          <a:lstStyle/>
          <a:p>
            <a:fld id="{86CB4B4D-7CA3-9044-876B-883B54F8677D}" type="slidenum">
              <a:rPr lang="en-US" smtClean="0">
                <a:solidFill>
                  <a:schemeClr val="bg1"/>
                </a:solidFill>
              </a:rPr>
              <a:t>6</a:t>
            </a:fld>
            <a:endParaRPr lang="en-US" dirty="0">
              <a:solidFill>
                <a:schemeClr val="bg1"/>
              </a:solidFill>
            </a:endParaRPr>
          </a:p>
        </p:txBody>
      </p:sp>
      <p:sp>
        <p:nvSpPr>
          <p:cNvPr id="9" name="Titel 2">
            <a:extLst>
              <a:ext uri="{FF2B5EF4-FFF2-40B4-BE49-F238E27FC236}">
                <a16:creationId xmlns:a16="http://schemas.microsoft.com/office/drawing/2014/main" id="{C4564536-B6F9-4489-8233-286DFD125003}"/>
              </a:ext>
            </a:extLst>
          </p:cNvPr>
          <p:cNvSpPr txBox="1">
            <a:spLocks/>
          </p:cNvSpPr>
          <p:nvPr/>
        </p:nvSpPr>
        <p:spPr>
          <a:xfrm>
            <a:off x="406400" y="266700"/>
            <a:ext cx="23571201" cy="1244601"/>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9pPr>
          </a:lstStyle>
          <a:p>
            <a:pPr algn="l" hangingPunct="1"/>
            <a:r>
              <a:rPr lang="en-US" dirty="0">
                <a:solidFill>
                  <a:schemeClr val="bg1"/>
                </a:solidFill>
              </a:rPr>
              <a:t>Path Tracing</a:t>
            </a:r>
          </a:p>
        </p:txBody>
      </p:sp>
    </p:spTree>
    <p:extLst>
      <p:ext uri="{BB962C8B-B14F-4D97-AF65-F5344CB8AC3E}">
        <p14:creationId xmlns:p14="http://schemas.microsoft.com/office/powerpoint/2010/main" val="22966690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3281083" y="5038160"/>
            <a:ext cx="17230166" cy="6042212"/>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0"/>
          </a:p>
        </p:txBody>
      </p:sp>
      <p:sp>
        <p:nvSpPr>
          <p:cNvPr id="27" name="Oval 26"/>
          <p:cNvSpPr/>
          <p:nvPr/>
        </p:nvSpPr>
        <p:spPr>
          <a:xfrm>
            <a:off x="18000046" y="6560099"/>
            <a:ext cx="624376" cy="676042"/>
          </a:xfrm>
          <a:prstGeom prst="ellipse">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0"/>
          </a:p>
        </p:txBody>
      </p:sp>
      <p:sp>
        <p:nvSpPr>
          <p:cNvPr id="22" name="Rectangle 21"/>
          <p:cNvSpPr/>
          <p:nvPr/>
        </p:nvSpPr>
        <p:spPr>
          <a:xfrm>
            <a:off x="18183576" y="7220272"/>
            <a:ext cx="257316" cy="3854824"/>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0"/>
          </a:p>
        </p:txBody>
      </p:sp>
      <p:grpSp>
        <p:nvGrpSpPr>
          <p:cNvPr id="18" name="Group 17"/>
          <p:cNvGrpSpPr/>
          <p:nvPr/>
        </p:nvGrpSpPr>
        <p:grpSpPr>
          <a:xfrm>
            <a:off x="9654989" y="9539045"/>
            <a:ext cx="4482350" cy="1559858"/>
            <a:chOff x="4329954" y="4823012"/>
            <a:chExt cx="2241175" cy="779929"/>
          </a:xfrm>
        </p:grpSpPr>
        <p:cxnSp>
          <p:nvCxnSpPr>
            <p:cNvPr id="6" name="Straight Connector 5"/>
            <p:cNvCxnSpPr/>
            <p:nvPr/>
          </p:nvCxnSpPr>
          <p:spPr>
            <a:xfrm>
              <a:off x="4670612" y="4823012"/>
              <a:ext cx="0" cy="779929"/>
            </a:xfrm>
            <a:prstGeom prst="line">
              <a:avLst/>
            </a:prstGeom>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a:off x="6257365" y="4823012"/>
              <a:ext cx="0" cy="779929"/>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flipH="1">
              <a:off x="4329954" y="4823012"/>
              <a:ext cx="2241175" cy="0"/>
            </a:xfrm>
            <a:prstGeom prst="line">
              <a:avLst/>
            </a:prstGeom>
          </p:spPr>
          <p:style>
            <a:lnRef idx="2">
              <a:schemeClr val="dk1"/>
            </a:lnRef>
            <a:fillRef idx="0">
              <a:schemeClr val="dk1"/>
            </a:fillRef>
            <a:effectRef idx="1">
              <a:schemeClr val="dk1"/>
            </a:effectRef>
            <a:fontRef idx="minor">
              <a:schemeClr val="tx1"/>
            </a:fontRef>
          </p:style>
        </p:cxnSp>
      </p:grpSp>
      <p:sp>
        <p:nvSpPr>
          <p:cNvPr id="21" name="Chord 20"/>
          <p:cNvSpPr/>
          <p:nvPr/>
        </p:nvSpPr>
        <p:spPr>
          <a:xfrm rot="5400000">
            <a:off x="17693671" y="10168930"/>
            <a:ext cx="1237130" cy="1841416"/>
          </a:xfrm>
          <a:prstGeom prst="chord">
            <a:avLst>
              <a:gd name="adj1" fmla="val 5388760"/>
              <a:gd name="adj2" fmla="val 16200000"/>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0"/>
          </a:p>
        </p:txBody>
      </p:sp>
      <p:sp>
        <p:nvSpPr>
          <p:cNvPr id="23" name="Chord 22"/>
          <p:cNvSpPr/>
          <p:nvPr/>
        </p:nvSpPr>
        <p:spPr>
          <a:xfrm rot="16200000">
            <a:off x="17914577" y="6021184"/>
            <a:ext cx="795322" cy="1841416"/>
          </a:xfrm>
          <a:prstGeom prst="chord">
            <a:avLst>
              <a:gd name="adj1" fmla="val 5388760"/>
              <a:gd name="adj2" fmla="val 16200000"/>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0"/>
          </a:p>
        </p:txBody>
      </p:sp>
      <p:sp>
        <p:nvSpPr>
          <p:cNvPr id="24" name="Rectangle 23"/>
          <p:cNvSpPr/>
          <p:nvPr/>
        </p:nvSpPr>
        <p:spPr>
          <a:xfrm>
            <a:off x="13381153" y="9552098"/>
            <a:ext cx="128658" cy="1542048"/>
          </a:xfrm>
          <a:prstGeom prst="rect">
            <a:avLst/>
          </a:prstGeom>
          <a:solidFill>
            <a:schemeClr val="accent3"/>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0"/>
          </a:p>
        </p:txBody>
      </p:sp>
      <p:sp>
        <p:nvSpPr>
          <p:cNvPr id="25" name="Rectangle 24"/>
          <p:cNvSpPr/>
          <p:nvPr/>
        </p:nvSpPr>
        <p:spPr>
          <a:xfrm>
            <a:off x="10302737" y="9547590"/>
            <a:ext cx="128658" cy="1542048"/>
          </a:xfrm>
          <a:prstGeom prst="rect">
            <a:avLst/>
          </a:prstGeom>
          <a:solidFill>
            <a:schemeClr val="accent3"/>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0"/>
          </a:p>
        </p:txBody>
      </p:sp>
      <p:sp>
        <p:nvSpPr>
          <p:cNvPr id="26" name="Rectangle 25"/>
          <p:cNvSpPr/>
          <p:nvPr/>
        </p:nvSpPr>
        <p:spPr>
          <a:xfrm rot="5400000">
            <a:off x="11849570" y="7350462"/>
            <a:ext cx="93184" cy="4482352"/>
          </a:xfrm>
          <a:prstGeom prst="rect">
            <a:avLst/>
          </a:prstGeom>
          <a:solidFill>
            <a:schemeClr val="accent3"/>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0"/>
          </a:p>
        </p:txBody>
      </p:sp>
      <p:cxnSp>
        <p:nvCxnSpPr>
          <p:cNvPr id="5" name="Straight Arrow Connector 4"/>
          <p:cNvCxnSpPr>
            <a:cxnSpLocks/>
            <a:stCxn id="27" idx="0"/>
          </p:cNvCxnSpPr>
          <p:nvPr/>
        </p:nvCxnSpPr>
        <p:spPr>
          <a:xfrm flipH="1" flipV="1">
            <a:off x="16416500" y="5019629"/>
            <a:ext cx="1895734" cy="1540470"/>
          </a:xfrm>
          <a:prstGeom prst="straightConnector1">
            <a:avLst/>
          </a:prstGeom>
          <a:ln w="38100">
            <a:solidFill>
              <a:schemeClr val="tx1"/>
            </a:solidFill>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cxnSpLocks/>
          </p:cNvCxnSpPr>
          <p:nvPr/>
        </p:nvCxnSpPr>
        <p:spPr>
          <a:xfrm flipH="1">
            <a:off x="12745442" y="5038159"/>
            <a:ext cx="3671058" cy="4534948"/>
          </a:xfrm>
          <a:prstGeom prst="straightConnector1">
            <a:avLst/>
          </a:prstGeom>
          <a:ln w="38100">
            <a:solidFill>
              <a:schemeClr val="tx1"/>
            </a:solidFill>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cxnSpLocks/>
          </p:cNvCxnSpPr>
          <p:nvPr/>
        </p:nvCxnSpPr>
        <p:spPr>
          <a:xfrm flipH="1" flipV="1">
            <a:off x="6739102" y="8614420"/>
            <a:ext cx="6005348" cy="924625"/>
          </a:xfrm>
          <a:prstGeom prst="straightConnector1">
            <a:avLst/>
          </a:prstGeom>
          <a:ln w="38100">
            <a:solidFill>
              <a:schemeClr val="tx1"/>
            </a:solidFill>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pic>
        <p:nvPicPr>
          <p:cNvPr id="32" name="Grafik 31" descr="Videokamera">
            <a:extLst>
              <a:ext uri="{FF2B5EF4-FFF2-40B4-BE49-F238E27FC236}">
                <a16:creationId xmlns:a16="http://schemas.microsoft.com/office/drawing/2014/main" id="{0FB81F73-C7E7-4CD8-90E9-C1B466210F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363601">
            <a:off x="3918871" y="7032617"/>
            <a:ext cx="2734798" cy="2734798"/>
          </a:xfrm>
          <a:prstGeom prst="rect">
            <a:avLst/>
          </a:prstGeom>
        </p:spPr>
      </p:pic>
      <p:sp>
        <p:nvSpPr>
          <p:cNvPr id="34" name="Titel 2">
            <a:extLst>
              <a:ext uri="{FF2B5EF4-FFF2-40B4-BE49-F238E27FC236}">
                <a16:creationId xmlns:a16="http://schemas.microsoft.com/office/drawing/2014/main" id="{97622976-0B85-4654-9BE2-A64EEDF051F1}"/>
              </a:ext>
            </a:extLst>
          </p:cNvPr>
          <p:cNvSpPr>
            <a:spLocks noGrp="1"/>
          </p:cNvSpPr>
          <p:nvPr>
            <p:ph type="title"/>
          </p:nvPr>
        </p:nvSpPr>
        <p:spPr>
          <a:xfrm>
            <a:off x="406400" y="266700"/>
            <a:ext cx="23571201" cy="1244601"/>
          </a:xfrm>
        </p:spPr>
        <p:txBody>
          <a:bodyPr>
            <a:normAutofit fontScale="90000"/>
          </a:bodyPr>
          <a:lstStyle/>
          <a:p>
            <a:pPr algn="l"/>
            <a:r>
              <a:rPr lang="en-US" noProof="0" dirty="0"/>
              <a:t>What is </a:t>
            </a:r>
            <a:r>
              <a:rPr lang="en-US" b="1" noProof="0" dirty="0"/>
              <a:t>Path Tracing</a:t>
            </a:r>
            <a:r>
              <a:rPr lang="en-US" noProof="0" dirty="0"/>
              <a:t>?</a:t>
            </a:r>
          </a:p>
        </p:txBody>
      </p:sp>
      <p:sp>
        <p:nvSpPr>
          <p:cNvPr id="2" name="Slide Number Placeholder 1">
            <a:extLst>
              <a:ext uri="{FF2B5EF4-FFF2-40B4-BE49-F238E27FC236}">
                <a16:creationId xmlns:a16="http://schemas.microsoft.com/office/drawing/2014/main" id="{CFC65517-942C-4AF0-AC5B-7FCA1037F6BD}"/>
              </a:ext>
            </a:extLst>
          </p:cNvPr>
          <p:cNvSpPr>
            <a:spLocks noGrp="1"/>
          </p:cNvSpPr>
          <p:nvPr>
            <p:ph type="sldNum" sz="quarter" idx="12"/>
          </p:nvPr>
        </p:nvSpPr>
        <p:spPr/>
        <p:txBody>
          <a:bodyPr/>
          <a:lstStyle/>
          <a:p>
            <a:fld id="{A7CBFE10-8CB3-4B43-9B63-2EDD42A6329E}" type="slidenum">
              <a:rPr lang="en-US" smtClean="0"/>
              <a:t>60</a:t>
            </a:fld>
            <a:endParaRPr lang="en-US"/>
          </a:p>
        </p:txBody>
      </p:sp>
    </p:spTree>
    <p:extLst>
      <p:ext uri="{BB962C8B-B14F-4D97-AF65-F5344CB8AC3E}">
        <p14:creationId xmlns:p14="http://schemas.microsoft.com/office/powerpoint/2010/main" val="420537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3281083" y="5038160"/>
            <a:ext cx="17230166" cy="6042212"/>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0"/>
          </a:p>
        </p:txBody>
      </p:sp>
      <p:sp>
        <p:nvSpPr>
          <p:cNvPr id="27" name="Oval 26"/>
          <p:cNvSpPr/>
          <p:nvPr/>
        </p:nvSpPr>
        <p:spPr>
          <a:xfrm>
            <a:off x="18000046" y="6560099"/>
            <a:ext cx="624376" cy="676042"/>
          </a:xfrm>
          <a:prstGeom prst="ellipse">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0"/>
          </a:p>
        </p:txBody>
      </p:sp>
      <p:sp>
        <p:nvSpPr>
          <p:cNvPr id="22" name="Rectangle 21"/>
          <p:cNvSpPr/>
          <p:nvPr/>
        </p:nvSpPr>
        <p:spPr>
          <a:xfrm>
            <a:off x="18183576" y="7220272"/>
            <a:ext cx="257316" cy="3854824"/>
          </a:xfrm>
          <a:prstGeom prst="rect">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0"/>
          </a:p>
        </p:txBody>
      </p:sp>
      <p:grpSp>
        <p:nvGrpSpPr>
          <p:cNvPr id="18" name="Group 17"/>
          <p:cNvGrpSpPr/>
          <p:nvPr/>
        </p:nvGrpSpPr>
        <p:grpSpPr>
          <a:xfrm>
            <a:off x="9654989" y="9539045"/>
            <a:ext cx="4482350" cy="1559858"/>
            <a:chOff x="4329954" y="4823012"/>
            <a:chExt cx="2241175" cy="779929"/>
          </a:xfrm>
        </p:grpSpPr>
        <p:cxnSp>
          <p:nvCxnSpPr>
            <p:cNvPr id="6" name="Straight Connector 5"/>
            <p:cNvCxnSpPr/>
            <p:nvPr/>
          </p:nvCxnSpPr>
          <p:spPr>
            <a:xfrm>
              <a:off x="4670612" y="4823012"/>
              <a:ext cx="0" cy="779929"/>
            </a:xfrm>
            <a:prstGeom prst="line">
              <a:avLst/>
            </a:prstGeom>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a:off x="6257365" y="4823012"/>
              <a:ext cx="0" cy="779929"/>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flipH="1">
              <a:off x="4329954" y="4823012"/>
              <a:ext cx="2241175" cy="0"/>
            </a:xfrm>
            <a:prstGeom prst="line">
              <a:avLst/>
            </a:prstGeom>
          </p:spPr>
          <p:style>
            <a:lnRef idx="2">
              <a:schemeClr val="dk1"/>
            </a:lnRef>
            <a:fillRef idx="0">
              <a:schemeClr val="dk1"/>
            </a:fillRef>
            <a:effectRef idx="1">
              <a:schemeClr val="dk1"/>
            </a:effectRef>
            <a:fontRef idx="minor">
              <a:schemeClr val="tx1"/>
            </a:fontRef>
          </p:style>
        </p:cxnSp>
      </p:grpSp>
      <p:sp>
        <p:nvSpPr>
          <p:cNvPr id="21" name="Chord 20"/>
          <p:cNvSpPr/>
          <p:nvPr/>
        </p:nvSpPr>
        <p:spPr>
          <a:xfrm rot="5400000">
            <a:off x="17693671" y="10168930"/>
            <a:ext cx="1237130" cy="1841416"/>
          </a:xfrm>
          <a:prstGeom prst="chord">
            <a:avLst>
              <a:gd name="adj1" fmla="val 5388760"/>
              <a:gd name="adj2" fmla="val 16200000"/>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0"/>
          </a:p>
        </p:txBody>
      </p:sp>
      <p:sp>
        <p:nvSpPr>
          <p:cNvPr id="23" name="Chord 22"/>
          <p:cNvSpPr/>
          <p:nvPr/>
        </p:nvSpPr>
        <p:spPr>
          <a:xfrm rot="16200000">
            <a:off x="17914577" y="6021184"/>
            <a:ext cx="795322" cy="1841416"/>
          </a:xfrm>
          <a:prstGeom prst="chord">
            <a:avLst>
              <a:gd name="adj1" fmla="val 5388760"/>
              <a:gd name="adj2" fmla="val 16200000"/>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0"/>
          </a:p>
        </p:txBody>
      </p:sp>
      <p:sp>
        <p:nvSpPr>
          <p:cNvPr id="24" name="Rectangle 23"/>
          <p:cNvSpPr/>
          <p:nvPr/>
        </p:nvSpPr>
        <p:spPr>
          <a:xfrm>
            <a:off x="13381153" y="9552098"/>
            <a:ext cx="128658" cy="1542048"/>
          </a:xfrm>
          <a:prstGeom prst="rect">
            <a:avLst/>
          </a:prstGeom>
          <a:solidFill>
            <a:schemeClr val="accent3"/>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0"/>
          </a:p>
        </p:txBody>
      </p:sp>
      <p:sp>
        <p:nvSpPr>
          <p:cNvPr id="25" name="Rectangle 24"/>
          <p:cNvSpPr/>
          <p:nvPr/>
        </p:nvSpPr>
        <p:spPr>
          <a:xfrm>
            <a:off x="10302737" y="9547590"/>
            <a:ext cx="128658" cy="1542048"/>
          </a:xfrm>
          <a:prstGeom prst="rect">
            <a:avLst/>
          </a:prstGeom>
          <a:solidFill>
            <a:schemeClr val="accent3"/>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0"/>
          </a:p>
        </p:txBody>
      </p:sp>
      <p:sp>
        <p:nvSpPr>
          <p:cNvPr id="26" name="Rectangle 25"/>
          <p:cNvSpPr/>
          <p:nvPr/>
        </p:nvSpPr>
        <p:spPr>
          <a:xfrm rot="5400000">
            <a:off x="11849570" y="7350462"/>
            <a:ext cx="93184" cy="4482352"/>
          </a:xfrm>
          <a:prstGeom prst="rect">
            <a:avLst/>
          </a:prstGeom>
          <a:solidFill>
            <a:schemeClr val="accent3"/>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0"/>
          </a:p>
        </p:txBody>
      </p:sp>
      <p:cxnSp>
        <p:nvCxnSpPr>
          <p:cNvPr id="5" name="Straight Arrow Connector 4"/>
          <p:cNvCxnSpPr>
            <a:stCxn id="27" idx="0"/>
          </p:cNvCxnSpPr>
          <p:nvPr/>
        </p:nvCxnSpPr>
        <p:spPr>
          <a:xfrm flipV="1">
            <a:off x="18312234" y="5038162"/>
            <a:ext cx="312188" cy="1521936"/>
          </a:xfrm>
          <a:prstGeom prst="straightConnector1">
            <a:avLst/>
          </a:prstGeom>
          <a:ln w="38100">
            <a:solidFill>
              <a:schemeClr val="tx1"/>
            </a:solidFill>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endCxn id="26" idx="0"/>
          </p:cNvCxnSpPr>
          <p:nvPr/>
        </p:nvCxnSpPr>
        <p:spPr>
          <a:xfrm flipH="1">
            <a:off x="14137339" y="5038161"/>
            <a:ext cx="4487086" cy="4553478"/>
          </a:xfrm>
          <a:prstGeom prst="straightConnector1">
            <a:avLst/>
          </a:prstGeom>
          <a:ln w="38100">
            <a:solidFill>
              <a:schemeClr val="tx1"/>
            </a:solidFill>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cxnSpLocks/>
          </p:cNvCxnSpPr>
          <p:nvPr/>
        </p:nvCxnSpPr>
        <p:spPr>
          <a:xfrm flipH="1">
            <a:off x="6739102" y="5038160"/>
            <a:ext cx="4056144" cy="3576260"/>
          </a:xfrm>
          <a:prstGeom prst="straightConnector1">
            <a:avLst/>
          </a:prstGeom>
          <a:ln w="38100">
            <a:solidFill>
              <a:schemeClr val="tx1"/>
            </a:solidFill>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6" idx="0"/>
          </p:cNvCxnSpPr>
          <p:nvPr/>
        </p:nvCxnSpPr>
        <p:spPr>
          <a:xfrm>
            <a:off x="14137338" y="9591638"/>
            <a:ext cx="1434096" cy="1498000"/>
          </a:xfrm>
          <a:prstGeom prst="straightConnector1">
            <a:avLst/>
          </a:prstGeom>
          <a:ln w="38100">
            <a:solidFill>
              <a:schemeClr val="tx1"/>
            </a:solidFill>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15571436" y="5038161"/>
            <a:ext cx="461636" cy="6036938"/>
          </a:xfrm>
          <a:prstGeom prst="straightConnector1">
            <a:avLst/>
          </a:prstGeom>
          <a:ln w="38100">
            <a:solidFill>
              <a:schemeClr val="tx1"/>
            </a:solidFill>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12393228" y="5038161"/>
            <a:ext cx="3639844" cy="4482354"/>
          </a:xfrm>
          <a:prstGeom prst="straightConnector1">
            <a:avLst/>
          </a:prstGeom>
          <a:ln w="38100">
            <a:solidFill>
              <a:schemeClr val="tx1"/>
            </a:solidFill>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10795247" y="5038161"/>
            <a:ext cx="1597982" cy="4482354"/>
          </a:xfrm>
          <a:prstGeom prst="straightConnector1">
            <a:avLst/>
          </a:prstGeom>
          <a:ln w="38100">
            <a:solidFill>
              <a:schemeClr val="tx1"/>
            </a:solidFill>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pic>
        <p:nvPicPr>
          <p:cNvPr id="32" name="Grafik 31" descr="Videokamera">
            <a:extLst>
              <a:ext uri="{FF2B5EF4-FFF2-40B4-BE49-F238E27FC236}">
                <a16:creationId xmlns:a16="http://schemas.microsoft.com/office/drawing/2014/main" id="{0FB81F73-C7E7-4CD8-90E9-C1B466210F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363601">
            <a:off x="3918871" y="7032617"/>
            <a:ext cx="2734798" cy="2734798"/>
          </a:xfrm>
          <a:prstGeom prst="rect">
            <a:avLst/>
          </a:prstGeom>
        </p:spPr>
      </p:pic>
      <p:sp>
        <p:nvSpPr>
          <p:cNvPr id="34" name="Titel 2">
            <a:extLst>
              <a:ext uri="{FF2B5EF4-FFF2-40B4-BE49-F238E27FC236}">
                <a16:creationId xmlns:a16="http://schemas.microsoft.com/office/drawing/2014/main" id="{062222C4-86C4-48A0-97A8-9EC2CC429C72}"/>
              </a:ext>
            </a:extLst>
          </p:cNvPr>
          <p:cNvSpPr>
            <a:spLocks noGrp="1"/>
          </p:cNvSpPr>
          <p:nvPr>
            <p:ph type="title"/>
          </p:nvPr>
        </p:nvSpPr>
        <p:spPr>
          <a:xfrm>
            <a:off x="406400" y="266700"/>
            <a:ext cx="23571201" cy="1244601"/>
          </a:xfrm>
        </p:spPr>
        <p:txBody>
          <a:bodyPr>
            <a:normAutofit fontScale="90000"/>
          </a:bodyPr>
          <a:lstStyle/>
          <a:p>
            <a:pPr algn="l"/>
            <a:r>
              <a:rPr lang="en-US" noProof="0" dirty="0"/>
              <a:t>How to Generate Paths?</a:t>
            </a:r>
          </a:p>
        </p:txBody>
      </p:sp>
      <p:sp>
        <p:nvSpPr>
          <p:cNvPr id="2" name="Slide Number Placeholder 1">
            <a:extLst>
              <a:ext uri="{FF2B5EF4-FFF2-40B4-BE49-F238E27FC236}">
                <a16:creationId xmlns:a16="http://schemas.microsoft.com/office/drawing/2014/main" id="{C797DE53-437E-4B06-84E4-E2DEE3034F46}"/>
              </a:ext>
            </a:extLst>
          </p:cNvPr>
          <p:cNvSpPr>
            <a:spLocks noGrp="1"/>
          </p:cNvSpPr>
          <p:nvPr>
            <p:ph type="sldNum" sz="quarter" idx="12"/>
          </p:nvPr>
        </p:nvSpPr>
        <p:spPr/>
        <p:txBody>
          <a:bodyPr/>
          <a:lstStyle/>
          <a:p>
            <a:fld id="{A7CBFE10-8CB3-4B43-9B63-2EDD42A6329E}" type="slidenum">
              <a:rPr lang="en-US" smtClean="0"/>
              <a:t>61</a:t>
            </a:fld>
            <a:endParaRPr lang="en-US"/>
          </a:p>
        </p:txBody>
      </p:sp>
    </p:spTree>
    <p:extLst>
      <p:ext uri="{BB962C8B-B14F-4D97-AF65-F5344CB8AC3E}">
        <p14:creationId xmlns:p14="http://schemas.microsoft.com/office/powerpoint/2010/main" val="414566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ildplatzhalter 3">
            <a:extLst>
              <a:ext uri="{FF2B5EF4-FFF2-40B4-BE49-F238E27FC236}">
                <a16:creationId xmlns:a16="http://schemas.microsoft.com/office/drawing/2014/main" id="{2B3D4D64-5A36-4E5C-858B-F73F8E65C51C}"/>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781" b="781"/>
          <a:stretch>
            <a:fillRect/>
          </a:stretch>
        </p:blipFill>
        <p:spPr/>
      </p:pic>
      <p:sp>
        <p:nvSpPr>
          <p:cNvPr id="2" name="Slide Number Placeholder 1">
            <a:extLst>
              <a:ext uri="{FF2B5EF4-FFF2-40B4-BE49-F238E27FC236}">
                <a16:creationId xmlns:a16="http://schemas.microsoft.com/office/drawing/2014/main" id="{903F6DE9-3151-48C8-ADFA-8D536A11B056}"/>
              </a:ext>
            </a:extLst>
          </p:cNvPr>
          <p:cNvSpPr>
            <a:spLocks noGrp="1"/>
          </p:cNvSpPr>
          <p:nvPr>
            <p:ph type="sldNum" sz="quarter" idx="2"/>
          </p:nvPr>
        </p:nvSpPr>
        <p:spPr/>
        <p:txBody>
          <a:bodyPr/>
          <a:lstStyle/>
          <a:p>
            <a:fld id="{86CB4B4D-7CA3-9044-876B-883B54F8677D}" type="slidenum">
              <a:rPr lang="en-US" smtClean="0"/>
              <a:t>62</a:t>
            </a:fld>
            <a:endParaRPr lang="en-US"/>
          </a:p>
        </p:txBody>
      </p:sp>
    </p:spTree>
    <p:extLst>
      <p:ext uri="{BB962C8B-B14F-4D97-AF65-F5344CB8AC3E}">
        <p14:creationId xmlns:p14="http://schemas.microsoft.com/office/powerpoint/2010/main" val="840595205"/>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502FD5-4A20-4F44-BD8E-46718FF45257}"/>
              </a:ext>
            </a:extLst>
          </p:cNvPr>
          <p:cNvSpPr>
            <a:spLocks noGrp="1"/>
          </p:cNvSpPr>
          <p:nvPr>
            <p:ph type="sldNum" sz="quarter" idx="2"/>
          </p:nvPr>
        </p:nvSpPr>
        <p:spPr/>
        <p:txBody>
          <a:bodyPr/>
          <a:lstStyle/>
          <a:p>
            <a:fld id="{86CB4B4D-7CA3-9044-876B-883B54F8677D}" type="slidenum">
              <a:rPr lang="en-US" smtClean="0"/>
              <a:t>63</a:t>
            </a:fld>
            <a:endParaRPr lang="en-US"/>
          </a:p>
        </p:txBody>
      </p:sp>
      <p:sp>
        <p:nvSpPr>
          <p:cNvPr id="8" name="Textplatzhalter 7">
            <a:extLst>
              <a:ext uri="{FF2B5EF4-FFF2-40B4-BE49-F238E27FC236}">
                <a16:creationId xmlns:a16="http://schemas.microsoft.com/office/drawing/2014/main" id="{9F9DFB0E-E745-4E10-8133-CEB545ECAF88}"/>
              </a:ext>
            </a:extLst>
          </p:cNvPr>
          <p:cNvSpPr>
            <a:spLocks noGrp="1"/>
          </p:cNvSpPr>
          <p:nvPr>
            <p:ph type="body" sz="quarter" idx="13"/>
          </p:nvPr>
        </p:nvSpPr>
        <p:spPr/>
        <p:txBody>
          <a:bodyPr/>
          <a:lstStyle/>
          <a:p>
            <a:endParaRPr lang="en-US"/>
          </a:p>
        </p:txBody>
      </p:sp>
      <p:sp>
        <p:nvSpPr>
          <p:cNvPr id="11" name="Textplatzhalter 10">
            <a:extLst>
              <a:ext uri="{FF2B5EF4-FFF2-40B4-BE49-F238E27FC236}">
                <a16:creationId xmlns:a16="http://schemas.microsoft.com/office/drawing/2014/main" id="{717A7DBC-6FF0-42DB-8BFB-CEE3FBAB3D0D}"/>
              </a:ext>
            </a:extLst>
          </p:cNvPr>
          <p:cNvSpPr>
            <a:spLocks noGrp="1"/>
          </p:cNvSpPr>
          <p:nvPr>
            <p:ph type="body" sz="quarter" idx="13"/>
          </p:nvPr>
        </p:nvSpPr>
        <p:spPr/>
        <p:txBody>
          <a:bodyPr/>
          <a:lstStyle/>
          <a:p>
            <a:endParaRPr lang="en-US"/>
          </a:p>
        </p:txBody>
      </p:sp>
      <p:sp>
        <p:nvSpPr>
          <p:cNvPr id="68" name="Textplatzhalter 67">
            <a:extLst>
              <a:ext uri="{FF2B5EF4-FFF2-40B4-BE49-F238E27FC236}">
                <a16:creationId xmlns:a16="http://schemas.microsoft.com/office/drawing/2014/main" id="{7062A74C-1981-462D-9612-F0972BE53D0E}"/>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D9E9019A-BECD-4164-A62B-522DAAFF906A}"/>
              </a:ext>
            </a:extLst>
          </p:cNvPr>
          <p:cNvSpPr>
            <a:spLocks noGrp="1"/>
          </p:cNvSpPr>
          <p:nvPr>
            <p:ph type="body" sz="quarter" idx="13"/>
          </p:nvPr>
        </p:nvSpPr>
        <p:spPr/>
        <p:txBody>
          <a:bodyPr/>
          <a:lstStyle/>
          <a:p>
            <a:endParaRPr lang="en-US"/>
          </a:p>
        </p:txBody>
      </p:sp>
      <p:sp>
        <p:nvSpPr>
          <p:cNvPr id="38" name="Titel 2">
            <a:extLst>
              <a:ext uri="{FF2B5EF4-FFF2-40B4-BE49-F238E27FC236}">
                <a16:creationId xmlns:a16="http://schemas.microsoft.com/office/drawing/2014/main" id="{AA6F66D0-0D1C-4B3F-AF66-2544DADB62A3}"/>
              </a:ext>
            </a:extLst>
          </p:cNvPr>
          <p:cNvSpPr>
            <a:spLocks noGrp="1"/>
          </p:cNvSpPr>
          <p:nvPr>
            <p:ph type="title"/>
          </p:nvPr>
        </p:nvSpPr>
        <p:spPr>
          <a:xfrm>
            <a:off x="406400" y="266700"/>
            <a:ext cx="23571201" cy="1244601"/>
          </a:xfrm>
        </p:spPr>
        <p:txBody>
          <a:bodyPr/>
          <a:lstStyle/>
          <a:p>
            <a:r>
              <a:rPr lang="en-US" noProof="0" dirty="0"/>
              <a:t>Complex Geometry</a:t>
            </a:r>
          </a:p>
        </p:txBody>
      </p:sp>
      <p:sp>
        <p:nvSpPr>
          <p:cNvPr id="4" name="Text Placeholder 3">
            <a:extLst>
              <a:ext uri="{FF2B5EF4-FFF2-40B4-BE49-F238E27FC236}">
                <a16:creationId xmlns:a16="http://schemas.microsoft.com/office/drawing/2014/main" id="{78731850-179B-4B7B-88F0-16918F8D0E23}"/>
              </a:ext>
            </a:extLst>
          </p:cNvPr>
          <p:cNvSpPr>
            <a:spLocks noGrp="1"/>
          </p:cNvSpPr>
          <p:nvPr>
            <p:ph type="body" sz="quarter" idx="13"/>
          </p:nvPr>
        </p:nvSpPr>
        <p:spPr/>
        <p:txBody>
          <a:bodyPr/>
          <a:lstStyle/>
          <a:p>
            <a:endParaRPr lang="en-US"/>
          </a:p>
        </p:txBody>
      </p:sp>
      <p:pic>
        <p:nvPicPr>
          <p:cNvPr id="10" name="Grafik 9">
            <a:extLst>
              <a:ext uri="{FF2B5EF4-FFF2-40B4-BE49-F238E27FC236}">
                <a16:creationId xmlns:a16="http://schemas.microsoft.com/office/drawing/2014/main" id="{1E5C99C5-51B1-4D73-989C-20D6D81C5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991" y="1763880"/>
            <a:ext cx="20829621" cy="10513623"/>
          </a:xfrm>
          <a:prstGeom prst="rect">
            <a:avLst/>
          </a:prstGeom>
        </p:spPr>
      </p:pic>
    </p:spTree>
    <p:extLst>
      <p:ext uri="{BB962C8B-B14F-4D97-AF65-F5344CB8AC3E}">
        <p14:creationId xmlns:p14="http://schemas.microsoft.com/office/powerpoint/2010/main" val="25835376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 name="Grafik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2700">
            <a:off x="6675797" y="5223552"/>
            <a:ext cx="11032406" cy="11032406"/>
          </a:xfrm>
          <a:prstGeom prst="rect">
            <a:avLst/>
          </a:prstGeom>
        </p:spPr>
      </p:pic>
      <p:pic>
        <p:nvPicPr>
          <p:cNvPr id="32" name="Grafik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6923">
            <a:off x="6997384" y="5270380"/>
            <a:ext cx="10389230" cy="10389230"/>
          </a:xfrm>
          <a:prstGeom prst="rect">
            <a:avLst/>
          </a:prstGeom>
        </p:spPr>
      </p:pic>
      <p:sp>
        <p:nvSpPr>
          <p:cNvPr id="16" name="Ellipse 11"/>
          <p:cNvSpPr/>
          <p:nvPr/>
        </p:nvSpPr>
        <p:spPr>
          <a:xfrm>
            <a:off x="8933283" y="7109355"/>
            <a:ext cx="6480000" cy="6480000"/>
          </a:xfrm>
          <a:prstGeom prst="ellipse">
            <a:avLst/>
          </a:prstGeom>
          <a:noFill/>
          <a:ln w="88900" cap="flat">
            <a:solidFill>
              <a:schemeClr val="accent1">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 name="Rechteck 12"/>
          <p:cNvSpPr/>
          <p:nvPr/>
        </p:nvSpPr>
        <p:spPr>
          <a:xfrm>
            <a:off x="8397551" y="10413929"/>
            <a:ext cx="7595118" cy="33020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 name="Rechteck 4"/>
          <p:cNvSpPr/>
          <p:nvPr/>
        </p:nvSpPr>
        <p:spPr>
          <a:xfrm>
            <a:off x="0" y="10413929"/>
            <a:ext cx="24384000" cy="2592000"/>
          </a:xfrm>
          <a:prstGeom prst="rect">
            <a:avLst/>
          </a:prstGeom>
          <a:gradFill>
            <a:gsLst>
              <a:gs pos="0">
                <a:schemeClr val="tx2"/>
              </a:gs>
              <a:gs pos="100000">
                <a:schemeClr val="bg1"/>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 name="Textplatzhalter 1"/>
          <p:cNvSpPr>
            <a:spLocks noGrp="1"/>
          </p:cNvSpPr>
          <p:nvPr>
            <p:ph type="body" sz="quarter" idx="13"/>
          </p:nvPr>
        </p:nvSpPr>
        <p:spPr>
          <a:xfrm>
            <a:off x="12833867" y="3753842"/>
            <a:ext cx="2579416" cy="981037"/>
          </a:xfrm>
        </p:spPr>
        <p:txBody>
          <a:bodyPr/>
          <a:lstStyle/>
          <a:p>
            <a:r>
              <a:rPr lang="de-CH" sz="5400" dirty="0">
                <a:solidFill>
                  <a:schemeClr val="accent6">
                    <a:lumMod val="60000"/>
                    <a:lumOff val="40000"/>
                  </a:schemeClr>
                </a:solidFill>
              </a:rPr>
              <a:t>BSDF</a:t>
            </a:r>
            <a:endParaRPr lang="en-US" sz="5400" dirty="0">
              <a:solidFill>
                <a:schemeClr val="accent6">
                  <a:lumMod val="60000"/>
                  <a:lumOff val="40000"/>
                </a:schemeClr>
              </a:solidFill>
            </a:endParaRPr>
          </a:p>
        </p:txBody>
      </p:sp>
      <p:sp>
        <p:nvSpPr>
          <p:cNvPr id="3" name="Titel 2"/>
          <p:cNvSpPr>
            <a:spLocks noGrp="1"/>
          </p:cNvSpPr>
          <p:nvPr>
            <p:ph type="title"/>
          </p:nvPr>
        </p:nvSpPr>
        <p:spPr/>
        <p:txBody>
          <a:bodyPr/>
          <a:lstStyle/>
          <a:p>
            <a:r>
              <a:rPr lang="en-US" noProof="0" dirty="0"/>
              <a:t>What is </a:t>
            </a:r>
            <a:r>
              <a:rPr lang="en-US" b="1" noProof="0" dirty="0"/>
              <a:t>Path Guiding</a:t>
            </a:r>
            <a:r>
              <a:rPr lang="en-US" noProof="0" dirty="0"/>
              <a:t>?</a:t>
            </a:r>
          </a:p>
        </p:txBody>
      </p:sp>
      <p:pic>
        <p:nvPicPr>
          <p:cNvPr id="7" name="Grafik 6" descr="Videokamera"/>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65649">
            <a:off x="1157769" y="4312965"/>
            <a:ext cx="2734798" cy="2734798"/>
          </a:xfrm>
          <a:prstGeom prst="rect">
            <a:avLst/>
          </a:prstGeom>
        </p:spPr>
      </p:pic>
      <p:pic>
        <p:nvPicPr>
          <p:cNvPr id="15" name="Grafik 14" descr="Sonne"/>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628498" y="4363193"/>
            <a:ext cx="2634342" cy="2634342"/>
          </a:xfrm>
          <a:prstGeom prst="rect">
            <a:avLst/>
          </a:prstGeom>
        </p:spPr>
      </p:pic>
      <mc:AlternateContent xmlns:mc="http://schemas.openxmlformats.org/markup-compatibility/2006" xmlns:a14="http://schemas.microsoft.com/office/drawing/2010/main">
        <mc:Choice Requires="a14">
          <p:sp>
            <p:nvSpPr>
              <p:cNvPr id="19" name="Textplatzhalter 3"/>
              <p:cNvSpPr txBox="1">
                <a:spLocks/>
              </p:cNvSpPr>
              <p:nvPr/>
            </p:nvSpPr>
            <p:spPr>
              <a:xfrm>
                <a:off x="4460517" y="5819819"/>
                <a:ext cx="1509035" cy="157250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9"/>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sSub>
                      <m:sSubPr>
                        <m:ctrlPr>
                          <a:rPr lang="de-CH"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i="1">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i="1">
                            <a:solidFill>
                              <a:schemeClr val="accent5">
                                <a:lumMod val="60000"/>
                                <a:lumOff val="40000"/>
                              </a:schemeClr>
                            </a:solidFill>
                            <a:latin typeface="Cambria Math" panose="02040503050406030204" pitchFamily="18" charset="0"/>
                            <a:ea typeface="Cambria Math" panose="02040503050406030204" pitchFamily="18" charset="0"/>
                          </a:rPr>
                          <m:t>𝑜</m:t>
                        </m:r>
                      </m:sub>
                    </m:sSub>
                  </m:oMath>
                </a14:m>
                <a:endParaRPr lang="en-US" dirty="0"/>
              </a:p>
            </p:txBody>
          </p:sp>
        </mc:Choice>
        <mc:Fallback xmlns="">
          <p:sp>
            <p:nvSpPr>
              <p:cNvPr id="19" name="Textplatzhalter 3"/>
              <p:cNvSpPr txBox="1">
                <a:spLocks noRot="1" noChangeAspect="1" noMove="1" noResize="1" noEditPoints="1" noAdjustHandles="1" noChangeArrowheads="1" noChangeShapeType="1" noTextEdit="1"/>
              </p:cNvSpPr>
              <p:nvPr/>
            </p:nvSpPr>
            <p:spPr>
              <a:xfrm>
                <a:off x="4460517" y="5819819"/>
                <a:ext cx="1509035" cy="1572508"/>
              </a:xfrm>
              <a:prstGeom prst="rect">
                <a:avLst/>
              </a:prstGeom>
              <a:blipFill>
                <a:blip r:embed="rId10"/>
                <a:stretch>
                  <a:fillRect/>
                </a:stretch>
              </a:blipFill>
              <a:ln w="12700">
                <a:miter lim="400000"/>
              </a:ln>
              <a:extLst>
                <a:ext uri="{C572A759-6A51-4108-AA02-DFA0A04FC94B}">
                  <ma14:wrappingTextBoxFlag xmlns:ma14="http://schemas.microsoft.com/office/mac/drawingml/2011/main" xmlns=""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platzhalter 3"/>
              <p:cNvSpPr txBox="1">
                <a:spLocks/>
              </p:cNvSpPr>
              <p:nvPr/>
            </p:nvSpPr>
            <p:spPr>
              <a:xfrm>
                <a:off x="2984337" y="2128472"/>
                <a:ext cx="17751149" cy="215969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9"/>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7200" i="1" smtClean="0">
                        <a:solidFill>
                          <a:schemeClr val="accent5">
                            <a:lumMod val="60000"/>
                            <a:lumOff val="40000"/>
                          </a:schemeClr>
                        </a:solidFill>
                        <a:latin typeface="Cambria Math" panose="02040503050406030204" pitchFamily="18" charset="0"/>
                      </a:rPr>
                      <m:t>𝐿</m:t>
                    </m:r>
                    <m:d>
                      <m:dPr>
                        <m:ctrlPr>
                          <a:rPr lang="de-CH" sz="7200" i="1" smtClean="0">
                            <a:solidFill>
                              <a:schemeClr val="accent5">
                                <a:lumMod val="60000"/>
                                <a:lumOff val="40000"/>
                              </a:schemeClr>
                            </a:solidFill>
                            <a:latin typeface="Cambria Math" panose="02040503050406030204" pitchFamily="18" charset="0"/>
                          </a:rPr>
                        </m:ctrlPr>
                      </m:dPr>
                      <m:e>
                        <m:r>
                          <a:rPr lang="de-CH" sz="7200" i="1" smtClean="0">
                            <a:solidFill>
                              <a:schemeClr val="accent5">
                                <a:lumMod val="60000"/>
                                <a:lumOff val="40000"/>
                              </a:schemeClr>
                            </a:solidFill>
                            <a:latin typeface="Cambria Math" panose="02040503050406030204" pitchFamily="18" charset="0"/>
                          </a:rPr>
                          <m:t>𝑥</m:t>
                        </m:r>
                        <m:r>
                          <a:rPr lang="de-CH" sz="7200" i="1" smtClean="0">
                            <a:solidFill>
                              <a:schemeClr val="accent5">
                                <a:lumMod val="60000"/>
                                <a:lumOff val="40000"/>
                              </a:schemeClr>
                            </a:solidFill>
                            <a:latin typeface="Cambria Math" panose="02040503050406030204" pitchFamily="18" charset="0"/>
                          </a:rPr>
                          <m:t>,</m:t>
                        </m:r>
                        <m:sSub>
                          <m:sSubPr>
                            <m:ctrlP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t>𝑜</m:t>
                            </m:r>
                          </m:sub>
                        </m:sSub>
                      </m:e>
                    </m:d>
                    <m:r>
                      <a:rPr lang="de-CH" sz="7200" i="1" smtClean="0">
                        <a:latin typeface="Cambria Math" panose="02040503050406030204" pitchFamily="18" charset="0"/>
                      </a:rPr>
                      <m:t>=</m:t>
                    </m:r>
                    <m:nary>
                      <m:naryPr>
                        <m:limLoc m:val="undOvr"/>
                        <m:subHide m:val="on"/>
                        <m:supHide m:val="on"/>
                        <m:ctrlPr>
                          <a:rPr lang="en-US" sz="7200" i="1" smtClean="0">
                            <a:latin typeface="Cambria Math" panose="02040503050406030204" pitchFamily="18" charset="0"/>
                          </a:rPr>
                        </m:ctrlPr>
                      </m:naryPr>
                      <m:sub/>
                      <m:sup/>
                      <m:e>
                        <m:r>
                          <a:rPr lang="de-CH" sz="7200" i="1" smtClean="0">
                            <a:solidFill>
                              <a:schemeClr val="accent2"/>
                            </a:solidFill>
                            <a:latin typeface="Cambria Math" panose="02040503050406030204" pitchFamily="18" charset="0"/>
                          </a:rPr>
                          <m:t>𝐿</m:t>
                        </m:r>
                        <m:d>
                          <m:dPr>
                            <m:ctrlPr>
                              <a:rPr lang="de-CH" sz="7200" i="1">
                                <a:solidFill>
                                  <a:schemeClr val="accent2"/>
                                </a:solidFill>
                                <a:latin typeface="Cambria Math" panose="02040503050406030204" pitchFamily="18" charset="0"/>
                              </a:rPr>
                            </m:ctrlPr>
                          </m:dPr>
                          <m:e>
                            <m:r>
                              <a:rPr lang="de-CH" sz="7200" i="1">
                                <a:solidFill>
                                  <a:schemeClr val="accent2"/>
                                </a:solidFill>
                                <a:latin typeface="Cambria Math" panose="02040503050406030204" pitchFamily="18" charset="0"/>
                              </a:rPr>
                              <m:t>𝑥</m:t>
                            </m:r>
                            <m:r>
                              <a:rPr lang="de-CH" sz="7200" i="1">
                                <a:solidFill>
                                  <a:schemeClr val="accent2"/>
                                </a:solidFill>
                                <a:latin typeface="Cambria Math" panose="02040503050406030204" pitchFamily="18" charset="0"/>
                              </a:rPr>
                              <m:t>,</m:t>
                            </m:r>
                            <m:sSub>
                              <m:sSubPr>
                                <m:ctrlPr>
                                  <a:rPr lang="de-CH" sz="7200" i="1">
                                    <a:solidFill>
                                      <a:schemeClr val="accent2"/>
                                    </a:solidFill>
                                    <a:latin typeface="Cambria Math" panose="02040503050406030204" pitchFamily="18" charset="0"/>
                                    <a:ea typeface="Cambria Math" panose="02040503050406030204" pitchFamily="18" charset="0"/>
                                  </a:rPr>
                                </m:ctrlPr>
                              </m:sSubPr>
                              <m:e>
                                <m:r>
                                  <a:rPr lang="de-CH" sz="7200" i="1">
                                    <a:solidFill>
                                      <a:schemeClr val="accent2"/>
                                    </a:solidFill>
                                    <a:latin typeface="Cambria Math" panose="02040503050406030204" pitchFamily="18" charset="0"/>
                                    <a:ea typeface="Cambria Math" panose="02040503050406030204" pitchFamily="18" charset="0"/>
                                  </a:rPr>
                                  <m:t>𝜔</m:t>
                                </m:r>
                              </m:e>
                              <m:sub>
                                <m:r>
                                  <a:rPr lang="de-CH" sz="7200" i="1">
                                    <a:solidFill>
                                      <a:schemeClr val="accent2"/>
                                    </a:solidFill>
                                    <a:latin typeface="Cambria Math" panose="02040503050406030204" pitchFamily="18" charset="0"/>
                                    <a:ea typeface="Cambria Math" panose="02040503050406030204" pitchFamily="18" charset="0"/>
                                  </a:rPr>
                                  <m:t>𝑖</m:t>
                                </m:r>
                              </m:sub>
                            </m:sSub>
                          </m:e>
                        </m:d>
                        <m:r>
                          <a:rPr lang="de-CH" sz="7200" i="1" smtClean="0">
                            <a:solidFill>
                              <a:schemeClr val="accent6">
                                <a:lumMod val="60000"/>
                                <a:lumOff val="40000"/>
                              </a:schemeClr>
                            </a:solidFill>
                            <a:latin typeface="Cambria Math" panose="02040503050406030204" pitchFamily="18" charset="0"/>
                          </a:rPr>
                          <m:t>𝑓</m:t>
                        </m:r>
                        <m:d>
                          <m:dPr>
                            <m:ctrlPr>
                              <a:rPr lang="de-CH" sz="7200" i="1" smtClean="0">
                                <a:solidFill>
                                  <a:schemeClr val="accent6">
                                    <a:lumMod val="60000"/>
                                    <a:lumOff val="40000"/>
                                  </a:schemeClr>
                                </a:solidFill>
                                <a:latin typeface="Cambria Math" panose="02040503050406030204" pitchFamily="18" charset="0"/>
                              </a:rPr>
                            </m:ctrlPr>
                          </m:dPr>
                          <m:e>
                            <m:r>
                              <a:rPr lang="de-CH" sz="7200" i="1" smtClean="0">
                                <a:solidFill>
                                  <a:schemeClr val="accent6">
                                    <a:lumMod val="60000"/>
                                    <a:lumOff val="40000"/>
                                  </a:schemeClr>
                                </a:solidFill>
                                <a:latin typeface="Cambria Math" panose="02040503050406030204" pitchFamily="18" charset="0"/>
                              </a:rPr>
                              <m:t>𝑥</m:t>
                            </m:r>
                            <m:r>
                              <a:rPr lang="de-CH" sz="7200" i="1" smtClean="0">
                                <a:solidFill>
                                  <a:schemeClr val="accent6">
                                    <a:lumMod val="60000"/>
                                    <a:lumOff val="40000"/>
                                  </a:schemeClr>
                                </a:solidFill>
                                <a:latin typeface="Cambria Math" panose="02040503050406030204" pitchFamily="18" charset="0"/>
                              </a:rPr>
                              <m:t>,</m:t>
                            </m:r>
                            <m:sSub>
                              <m:sSubPr>
                                <m:ctrlPr>
                                  <a:rPr lang="de-CH" sz="7200" i="1" smtClean="0">
                                    <a:solidFill>
                                      <a:schemeClr val="accent6">
                                        <a:lumMod val="60000"/>
                                        <a:lumOff val="40000"/>
                                      </a:schemeClr>
                                    </a:solidFill>
                                    <a:latin typeface="Cambria Math" panose="02040503050406030204" pitchFamily="18" charset="0"/>
                                    <a:ea typeface="Cambria Math" panose="02040503050406030204" pitchFamily="18" charset="0"/>
                                  </a:rPr>
                                </m:ctrlPr>
                              </m:sSubPr>
                              <m:e>
                                <m:r>
                                  <a:rPr lang="de-CH" sz="7200" i="1" smtClean="0">
                                    <a:solidFill>
                                      <a:schemeClr val="accent6">
                                        <a:lumMod val="60000"/>
                                        <a:lumOff val="40000"/>
                                      </a:schemeClr>
                                    </a:solidFill>
                                    <a:latin typeface="Cambria Math" panose="02040503050406030204" pitchFamily="18" charset="0"/>
                                    <a:ea typeface="Cambria Math" panose="02040503050406030204" pitchFamily="18" charset="0"/>
                                  </a:rPr>
                                  <m:t>𝜔</m:t>
                                </m:r>
                              </m:e>
                              <m:sub>
                                <m:r>
                                  <a:rPr lang="de-CH" sz="7200" i="1" smtClean="0">
                                    <a:solidFill>
                                      <a:schemeClr val="accent6">
                                        <a:lumMod val="60000"/>
                                        <a:lumOff val="40000"/>
                                      </a:schemeClr>
                                    </a:solidFill>
                                    <a:latin typeface="Cambria Math" panose="02040503050406030204" pitchFamily="18" charset="0"/>
                                    <a:ea typeface="Cambria Math" panose="02040503050406030204" pitchFamily="18" charset="0"/>
                                  </a:rPr>
                                  <m:t>𝑜</m:t>
                                </m:r>
                              </m:sub>
                            </m:sSub>
                            <m:r>
                              <a:rPr lang="de-CH" sz="7200" i="1" smtClean="0">
                                <a:solidFill>
                                  <a:schemeClr val="accent6">
                                    <a:lumMod val="60000"/>
                                    <a:lumOff val="40000"/>
                                  </a:schemeClr>
                                </a:solidFill>
                                <a:latin typeface="Cambria Math" panose="02040503050406030204" pitchFamily="18" charset="0"/>
                                <a:ea typeface="Cambria Math" panose="02040503050406030204" pitchFamily="18" charset="0"/>
                              </a:rPr>
                              <m:t>,</m:t>
                            </m:r>
                            <m:sSub>
                              <m:sSubPr>
                                <m:ctrlPr>
                                  <a:rPr lang="de-CH" sz="7200" i="1" smtClean="0">
                                    <a:solidFill>
                                      <a:schemeClr val="accent6">
                                        <a:lumMod val="60000"/>
                                        <a:lumOff val="40000"/>
                                      </a:schemeClr>
                                    </a:solidFill>
                                    <a:latin typeface="Cambria Math" panose="02040503050406030204" pitchFamily="18" charset="0"/>
                                    <a:ea typeface="Cambria Math" panose="02040503050406030204" pitchFamily="18" charset="0"/>
                                  </a:rPr>
                                </m:ctrlPr>
                              </m:sSubPr>
                              <m:e>
                                <m:r>
                                  <a:rPr lang="de-CH" sz="7200" i="1" smtClean="0">
                                    <a:solidFill>
                                      <a:schemeClr val="accent6">
                                        <a:lumMod val="60000"/>
                                        <a:lumOff val="40000"/>
                                      </a:schemeClr>
                                    </a:solidFill>
                                    <a:latin typeface="Cambria Math" panose="02040503050406030204" pitchFamily="18" charset="0"/>
                                    <a:ea typeface="Cambria Math" panose="02040503050406030204" pitchFamily="18" charset="0"/>
                                  </a:rPr>
                                  <m:t>𝜔</m:t>
                                </m:r>
                              </m:e>
                              <m:sub>
                                <m:r>
                                  <a:rPr lang="de-CH" sz="7200" i="1" smtClean="0">
                                    <a:solidFill>
                                      <a:schemeClr val="accent6">
                                        <a:lumMod val="60000"/>
                                        <a:lumOff val="40000"/>
                                      </a:schemeClr>
                                    </a:solidFill>
                                    <a:latin typeface="Cambria Math" panose="02040503050406030204" pitchFamily="18" charset="0"/>
                                    <a:ea typeface="Cambria Math" panose="02040503050406030204" pitchFamily="18" charset="0"/>
                                  </a:rPr>
                                  <m:t>𝑖</m:t>
                                </m:r>
                              </m:sub>
                            </m:sSub>
                          </m:e>
                        </m:d>
                        <m:func>
                          <m:funcPr>
                            <m:ctrlPr>
                              <a:rPr lang="de-CH" sz="7200" i="1" smtClean="0">
                                <a:solidFill>
                                  <a:schemeClr val="accent6">
                                    <a:lumMod val="60000"/>
                                    <a:lumOff val="40000"/>
                                  </a:schemeClr>
                                </a:solidFill>
                                <a:latin typeface="Cambria Math" panose="02040503050406030204" pitchFamily="18" charset="0"/>
                              </a:rPr>
                            </m:ctrlPr>
                          </m:funcPr>
                          <m:fName>
                            <m:r>
                              <m:rPr>
                                <m:sty m:val="p"/>
                              </m:rPr>
                              <a:rPr lang="de-CH" sz="7200" smtClean="0">
                                <a:solidFill>
                                  <a:schemeClr val="accent6">
                                    <a:lumMod val="60000"/>
                                    <a:lumOff val="40000"/>
                                  </a:schemeClr>
                                </a:solidFill>
                                <a:latin typeface="Cambria Math" panose="02040503050406030204" pitchFamily="18" charset="0"/>
                              </a:rPr>
                              <m:t>cos</m:t>
                            </m:r>
                          </m:fName>
                          <m:e>
                            <m:d>
                              <m:dPr>
                                <m:ctrlPr>
                                  <a:rPr lang="de-CH" sz="7200" i="1" smtClean="0">
                                    <a:solidFill>
                                      <a:schemeClr val="accent6">
                                        <a:lumMod val="60000"/>
                                        <a:lumOff val="40000"/>
                                      </a:schemeClr>
                                    </a:solidFill>
                                    <a:latin typeface="Cambria Math" panose="02040503050406030204" pitchFamily="18" charset="0"/>
                                  </a:rPr>
                                </m:ctrlPr>
                              </m:dPr>
                              <m:e>
                                <m:sSub>
                                  <m:sSubPr>
                                    <m:ctrlPr>
                                      <a:rPr lang="de-CH" sz="7200" i="1" smtClean="0">
                                        <a:solidFill>
                                          <a:schemeClr val="accent6">
                                            <a:lumMod val="60000"/>
                                            <a:lumOff val="40000"/>
                                          </a:schemeClr>
                                        </a:solidFill>
                                        <a:latin typeface="Cambria Math" panose="02040503050406030204" pitchFamily="18" charset="0"/>
                                        <a:ea typeface="Cambria Math" panose="02040503050406030204" pitchFamily="18" charset="0"/>
                                      </a:rPr>
                                    </m:ctrlPr>
                                  </m:sSubPr>
                                  <m:e>
                                    <m:r>
                                      <a:rPr lang="de-CH" sz="7200" i="1" smtClean="0">
                                        <a:solidFill>
                                          <a:schemeClr val="accent6">
                                            <a:lumMod val="60000"/>
                                            <a:lumOff val="40000"/>
                                          </a:schemeClr>
                                        </a:solidFill>
                                        <a:latin typeface="Cambria Math" panose="02040503050406030204" pitchFamily="18" charset="0"/>
                                        <a:ea typeface="Cambria Math" panose="02040503050406030204" pitchFamily="18" charset="0"/>
                                      </a:rPr>
                                      <m:t>𝜃</m:t>
                                    </m:r>
                                  </m:e>
                                  <m:sub>
                                    <m:r>
                                      <a:rPr lang="de-CH" sz="7200" i="1" smtClean="0">
                                        <a:solidFill>
                                          <a:schemeClr val="accent6">
                                            <a:lumMod val="60000"/>
                                            <a:lumOff val="40000"/>
                                          </a:schemeClr>
                                        </a:solidFill>
                                        <a:latin typeface="Cambria Math" panose="02040503050406030204" pitchFamily="18" charset="0"/>
                                        <a:ea typeface="Cambria Math" panose="02040503050406030204" pitchFamily="18" charset="0"/>
                                      </a:rPr>
                                      <m:t>𝑖</m:t>
                                    </m:r>
                                  </m:sub>
                                </m:sSub>
                              </m:e>
                            </m:d>
                          </m:e>
                        </m:func>
                        <m:r>
                          <a:rPr lang="el-GR" sz="7200" i="1" smtClean="0">
                            <a:solidFill>
                              <a:schemeClr val="accent1">
                                <a:lumMod val="60000"/>
                                <a:lumOff val="40000"/>
                              </a:schemeClr>
                            </a:solidFill>
                            <a:latin typeface="Cambria Math" panose="02040503050406030204" pitchFamily="18" charset="0"/>
                          </a:rPr>
                          <m:t>ⅆ</m:t>
                        </m:r>
                        <m:sSub>
                          <m:sSubPr>
                            <m:ctrlPr>
                              <a:rPr lang="de-CH" sz="7200" i="1" smtClean="0">
                                <a:solidFill>
                                  <a:schemeClr val="accent1">
                                    <a:lumMod val="60000"/>
                                    <a:lumOff val="40000"/>
                                  </a:schemeClr>
                                </a:solidFill>
                                <a:latin typeface="Cambria Math" panose="02040503050406030204" pitchFamily="18" charset="0"/>
                                <a:ea typeface="Cambria Math" panose="02040503050406030204" pitchFamily="18" charset="0"/>
                              </a:rPr>
                            </m:ctrlPr>
                          </m:sSubPr>
                          <m:e>
                            <m:r>
                              <a:rPr lang="el-GR" sz="7200" i="1" smtClean="0">
                                <a:solidFill>
                                  <a:schemeClr val="accent1">
                                    <a:lumMod val="60000"/>
                                    <a:lumOff val="40000"/>
                                  </a:schemeClr>
                                </a:solidFill>
                                <a:latin typeface="Cambria Math" panose="02040503050406030204" pitchFamily="18" charset="0"/>
                                <a:ea typeface="Cambria Math" panose="02040503050406030204" pitchFamily="18" charset="0"/>
                              </a:rPr>
                              <m:t>𝜔</m:t>
                            </m:r>
                          </m:e>
                          <m:sub>
                            <m:r>
                              <a:rPr lang="de-CH" sz="7200" i="1" smtClean="0">
                                <a:solidFill>
                                  <a:schemeClr val="accent1">
                                    <a:lumMod val="60000"/>
                                    <a:lumOff val="40000"/>
                                  </a:schemeClr>
                                </a:solidFill>
                                <a:latin typeface="Cambria Math" panose="02040503050406030204" pitchFamily="18" charset="0"/>
                                <a:ea typeface="Cambria Math" panose="02040503050406030204" pitchFamily="18" charset="0"/>
                              </a:rPr>
                              <m:t>𝑖</m:t>
                            </m:r>
                          </m:sub>
                        </m:sSub>
                      </m:e>
                    </m:nary>
                  </m:oMath>
                </a14:m>
                <a:endParaRPr lang="en-US" sz="7200" dirty="0"/>
              </a:p>
            </p:txBody>
          </p:sp>
        </mc:Choice>
        <mc:Fallback xmlns="">
          <p:sp>
            <p:nvSpPr>
              <p:cNvPr id="22" name="Textplatzhalter 3"/>
              <p:cNvSpPr txBox="1">
                <a:spLocks noRot="1" noChangeAspect="1" noMove="1" noResize="1" noEditPoints="1" noAdjustHandles="1" noChangeArrowheads="1" noChangeShapeType="1" noTextEdit="1"/>
              </p:cNvSpPr>
              <p:nvPr/>
            </p:nvSpPr>
            <p:spPr>
              <a:xfrm>
                <a:off x="2984337" y="2128472"/>
                <a:ext cx="17751149" cy="2159696"/>
              </a:xfrm>
              <a:prstGeom prst="rect">
                <a:avLst/>
              </a:prstGeom>
              <a:blipFill>
                <a:blip r:embed="rId11"/>
                <a:stretch>
                  <a:fillRect/>
                </a:stretch>
              </a:blipFill>
              <a:ln w="12700">
                <a:miter lim="400000"/>
              </a:ln>
              <a:extLst>
                <a:ext uri="{C572A759-6A51-4108-AA02-DFA0A04FC94B}">
                  <ma14:wrappingTextBoxFlag xmlns:ma14="http://schemas.microsoft.com/office/mac/drawingml/2011/main" xmlns="" val="1"/>
                </a:ext>
              </a:extLst>
            </p:spPr>
            <p:txBody>
              <a:bodyPr/>
              <a:lstStyle/>
              <a:p>
                <a:r>
                  <a:rPr lang="en-US">
                    <a:noFill/>
                  </a:rPr>
                  <a:t> </a:t>
                </a:r>
              </a:p>
            </p:txBody>
          </p:sp>
        </mc:Fallback>
      </mc:AlternateContent>
      <p:sp>
        <p:nvSpPr>
          <p:cNvPr id="21" name="Textplatzhalter 1"/>
          <p:cNvSpPr>
            <a:spLocks noGrp="1"/>
          </p:cNvSpPr>
          <p:nvPr>
            <p:ph type="body" sz="quarter" idx="13"/>
          </p:nvPr>
        </p:nvSpPr>
        <p:spPr>
          <a:xfrm>
            <a:off x="15534866" y="3843938"/>
            <a:ext cx="4093632" cy="1123194"/>
          </a:xfrm>
        </p:spPr>
        <p:txBody>
          <a:bodyPr/>
          <a:lstStyle/>
          <a:p>
            <a:r>
              <a:rPr lang="de-CH" sz="4400" dirty="0" err="1">
                <a:solidFill>
                  <a:schemeClr val="accent6">
                    <a:lumMod val="60000"/>
                    <a:lumOff val="40000"/>
                  </a:schemeClr>
                </a:solidFill>
              </a:rPr>
              <a:t>Foreshortening</a:t>
            </a:r>
            <a:endParaRPr lang="en-US" sz="4400" dirty="0">
              <a:solidFill>
                <a:schemeClr val="accent6">
                  <a:lumMod val="60000"/>
                  <a:lumOff val="40000"/>
                </a:schemeClr>
              </a:solidFill>
            </a:endParaRPr>
          </a:p>
        </p:txBody>
      </p:sp>
      <p:sp>
        <p:nvSpPr>
          <p:cNvPr id="27" name="Textplatzhalter 1"/>
          <p:cNvSpPr>
            <a:spLocks noGrp="1"/>
          </p:cNvSpPr>
          <p:nvPr>
            <p:ph type="body" sz="quarter" idx="13"/>
          </p:nvPr>
        </p:nvSpPr>
        <p:spPr>
          <a:xfrm>
            <a:off x="8736034" y="3753841"/>
            <a:ext cx="2579416" cy="981037"/>
          </a:xfrm>
        </p:spPr>
        <p:txBody>
          <a:bodyPr/>
          <a:lstStyle/>
          <a:p>
            <a:r>
              <a:rPr lang="de-CH" sz="5400" dirty="0" err="1">
                <a:solidFill>
                  <a:schemeClr val="accent2"/>
                </a:solidFill>
              </a:rPr>
              <a:t>Incident</a:t>
            </a:r>
            <a:endParaRPr lang="en-US" sz="5400" dirty="0">
              <a:solidFill>
                <a:schemeClr val="accent2"/>
              </a:solidFill>
            </a:endParaRPr>
          </a:p>
        </p:txBody>
      </p:sp>
      <p:sp>
        <p:nvSpPr>
          <p:cNvPr id="28" name="Textplatzhalter 1"/>
          <p:cNvSpPr>
            <a:spLocks noGrp="1"/>
          </p:cNvSpPr>
          <p:nvPr>
            <p:ph type="body" sz="quarter" idx="13"/>
          </p:nvPr>
        </p:nvSpPr>
        <p:spPr>
          <a:xfrm>
            <a:off x="3343206" y="3753841"/>
            <a:ext cx="3042304" cy="981037"/>
          </a:xfrm>
        </p:spPr>
        <p:txBody>
          <a:bodyPr/>
          <a:lstStyle/>
          <a:p>
            <a:r>
              <a:rPr lang="de-CH" sz="5400" dirty="0" err="1">
                <a:solidFill>
                  <a:schemeClr val="accent5">
                    <a:lumMod val="60000"/>
                    <a:lumOff val="40000"/>
                  </a:schemeClr>
                </a:solidFill>
              </a:rPr>
              <a:t>Outgoing</a:t>
            </a:r>
            <a:endParaRPr lang="en-US" sz="5400" dirty="0">
              <a:solidFill>
                <a:schemeClr val="accent5">
                  <a:lumMod val="60000"/>
                  <a:lumOff val="40000"/>
                </a:schemeClr>
              </a:solidFill>
            </a:endParaRPr>
          </a:p>
        </p:txBody>
      </p:sp>
      <p:cxnSp>
        <p:nvCxnSpPr>
          <p:cNvPr id="9" name="Gerade Verbindung mit Pfeil 8"/>
          <p:cNvCxnSpPr>
            <a:cxnSpLocks/>
            <a:endCxn id="5" idx="0"/>
          </p:cNvCxnSpPr>
          <p:nvPr/>
        </p:nvCxnSpPr>
        <p:spPr>
          <a:xfrm>
            <a:off x="3526971" y="6606073"/>
            <a:ext cx="8665029" cy="3807856"/>
          </a:xfrm>
          <a:prstGeom prst="straightConnector1">
            <a:avLst/>
          </a:prstGeom>
          <a:noFill/>
          <a:ln w="38100" cap="flat">
            <a:solidFill>
              <a:schemeClr val="accent5">
                <a:lumMod val="60000"/>
                <a:lumOff val="40000"/>
              </a:schemeClr>
            </a:solidFill>
            <a:prstDash val="solid"/>
            <a:miter lim="400000"/>
            <a:headEnd type="triangle" w="lg" len="lg"/>
            <a:tailEnd type="oval" w="lg" len="lg"/>
          </a:ln>
          <a:effectLst/>
          <a:sp3d/>
        </p:spPr>
        <p:style>
          <a:lnRef idx="0">
            <a:scrgbClr r="0" g="0" b="0"/>
          </a:lnRef>
          <a:fillRef idx="0">
            <a:scrgbClr r="0" g="0" b="0"/>
          </a:fillRef>
          <a:effectRef idx="0">
            <a:scrgbClr r="0" g="0" b="0"/>
          </a:effectRef>
          <a:fontRef idx="none"/>
        </p:style>
      </p:cxnSp>
      <p:sp>
        <p:nvSpPr>
          <p:cNvPr id="4" name="Rectangle 3"/>
          <p:cNvSpPr/>
          <p:nvPr/>
        </p:nvSpPr>
        <p:spPr>
          <a:xfrm>
            <a:off x="8229600" y="2486025"/>
            <a:ext cx="3085850" cy="2481107"/>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8" name="Rectangle 17"/>
          <p:cNvSpPr/>
          <p:nvPr/>
        </p:nvSpPr>
        <p:spPr>
          <a:xfrm>
            <a:off x="11315451" y="2592890"/>
            <a:ext cx="4473189" cy="1176024"/>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0" name="Rectangle 19"/>
          <p:cNvSpPr/>
          <p:nvPr/>
        </p:nvSpPr>
        <p:spPr>
          <a:xfrm>
            <a:off x="15552016" y="3936968"/>
            <a:ext cx="3937750" cy="734799"/>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3" name="Rectangle 22"/>
          <p:cNvSpPr/>
          <p:nvPr/>
        </p:nvSpPr>
        <p:spPr>
          <a:xfrm>
            <a:off x="6678179" y="1844573"/>
            <a:ext cx="14139577" cy="2481107"/>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25" name="Textplatzhalter 3"/>
              <p:cNvSpPr txBox="1">
                <a:spLocks/>
              </p:cNvSpPr>
              <p:nvPr/>
            </p:nvSpPr>
            <p:spPr>
              <a:xfrm>
                <a:off x="11672773" y="10030330"/>
                <a:ext cx="808920" cy="1537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9"/>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accent5">
                              <a:lumMod val="60000"/>
                              <a:lumOff val="40000"/>
                            </a:schemeClr>
                          </a:solidFill>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25" name="Textplatzhalter 3"/>
              <p:cNvSpPr txBox="1">
                <a:spLocks noRot="1" noChangeAspect="1" noMove="1" noResize="1" noEditPoints="1" noAdjustHandles="1" noChangeArrowheads="1" noChangeShapeType="1" noTextEdit="1"/>
              </p:cNvSpPr>
              <p:nvPr/>
            </p:nvSpPr>
            <p:spPr>
              <a:xfrm>
                <a:off x="11672773" y="10030330"/>
                <a:ext cx="808920" cy="1537493"/>
              </a:xfrm>
              <a:prstGeom prst="rect">
                <a:avLst/>
              </a:prstGeom>
              <a:blipFill>
                <a:blip r:embed="rId12"/>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24" name="Rectangle 23"/>
          <p:cNvSpPr/>
          <p:nvPr/>
        </p:nvSpPr>
        <p:spPr>
          <a:xfrm>
            <a:off x="12404514" y="3811091"/>
            <a:ext cx="2991620" cy="1176024"/>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6" name="Rectangle 25"/>
          <p:cNvSpPr/>
          <p:nvPr/>
        </p:nvSpPr>
        <p:spPr>
          <a:xfrm>
            <a:off x="15992669" y="2609619"/>
            <a:ext cx="2766544" cy="1105568"/>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6" name="Slide Number Placeholder 5">
            <a:extLst>
              <a:ext uri="{FF2B5EF4-FFF2-40B4-BE49-F238E27FC236}">
                <a16:creationId xmlns:a16="http://schemas.microsoft.com/office/drawing/2014/main" id="{A1DE2C5A-0C1E-4D50-8948-4BC9254C437E}"/>
              </a:ext>
            </a:extLst>
          </p:cNvPr>
          <p:cNvSpPr>
            <a:spLocks noGrp="1"/>
          </p:cNvSpPr>
          <p:nvPr>
            <p:ph type="sldNum" sz="quarter" idx="2"/>
          </p:nvPr>
        </p:nvSpPr>
        <p:spPr/>
        <p:txBody>
          <a:bodyPr/>
          <a:lstStyle/>
          <a:p>
            <a:fld id="{86CB4B4D-7CA3-9044-876B-883B54F8677D}" type="slidenum">
              <a:rPr lang="en-US" smtClean="0"/>
              <a:t>64</a:t>
            </a:fld>
            <a:endParaRPr lang="en-US"/>
          </a:p>
        </p:txBody>
      </p:sp>
    </p:spTree>
    <p:extLst>
      <p:ext uri="{BB962C8B-B14F-4D97-AF65-F5344CB8AC3E}">
        <p14:creationId xmlns:p14="http://schemas.microsoft.com/office/powerpoint/2010/main" val="30756353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4" grpId="0" animBg="1"/>
      <p:bldP spid="18" grpId="0" animBg="1"/>
      <p:bldP spid="20" grpId="0" animBg="1"/>
      <p:bldP spid="23" grpId="0" animBg="1"/>
      <p:bldP spid="24" grpId="0" animBg="1"/>
      <p:bldP spid="26"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 name="Grafik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2700">
            <a:off x="6675797" y="5223552"/>
            <a:ext cx="11032406" cy="11032406"/>
          </a:xfrm>
          <a:prstGeom prst="rect">
            <a:avLst/>
          </a:prstGeom>
        </p:spPr>
      </p:pic>
      <p:pic>
        <p:nvPicPr>
          <p:cNvPr id="32" name="Grafik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6923">
            <a:off x="6997385" y="5219314"/>
            <a:ext cx="10389230" cy="10389230"/>
          </a:xfrm>
          <a:prstGeom prst="rect">
            <a:avLst/>
          </a:prstGeom>
        </p:spPr>
      </p:pic>
      <p:sp>
        <p:nvSpPr>
          <p:cNvPr id="13" name="Rechteck 12"/>
          <p:cNvSpPr/>
          <p:nvPr/>
        </p:nvSpPr>
        <p:spPr>
          <a:xfrm>
            <a:off x="8397551" y="10413929"/>
            <a:ext cx="7595118" cy="33020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 name="Rechteck 4"/>
          <p:cNvSpPr/>
          <p:nvPr/>
        </p:nvSpPr>
        <p:spPr>
          <a:xfrm>
            <a:off x="0" y="10413929"/>
            <a:ext cx="24384000" cy="2592000"/>
          </a:xfrm>
          <a:prstGeom prst="rect">
            <a:avLst/>
          </a:prstGeom>
          <a:gradFill>
            <a:gsLst>
              <a:gs pos="0">
                <a:schemeClr val="tx2"/>
              </a:gs>
              <a:gs pos="100000">
                <a:schemeClr val="bg1"/>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7" name="Grafik 6" descr="Videokamera"/>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65649">
            <a:off x="1157769" y="4312965"/>
            <a:ext cx="2734798" cy="2734798"/>
          </a:xfrm>
          <a:prstGeom prst="rect">
            <a:avLst/>
          </a:prstGeom>
        </p:spPr>
      </p:pic>
      <p:pic>
        <p:nvPicPr>
          <p:cNvPr id="15" name="Grafik 14" descr="Sonne"/>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628498" y="4363193"/>
            <a:ext cx="2634342" cy="2634342"/>
          </a:xfrm>
          <a:prstGeom prst="rect">
            <a:avLst/>
          </a:prstGeom>
        </p:spPr>
      </p:pic>
      <mc:AlternateContent xmlns:mc="http://schemas.openxmlformats.org/markup-compatibility/2006" xmlns:a14="http://schemas.microsoft.com/office/drawing/2010/main">
        <mc:Choice Requires="a14">
          <p:sp>
            <p:nvSpPr>
              <p:cNvPr id="19" name="Textplatzhalter 3"/>
              <p:cNvSpPr txBox="1">
                <a:spLocks/>
              </p:cNvSpPr>
              <p:nvPr/>
            </p:nvSpPr>
            <p:spPr>
              <a:xfrm>
                <a:off x="4460517" y="5819819"/>
                <a:ext cx="1509035" cy="157250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9"/>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sSub>
                      <m:sSubPr>
                        <m:ctrlPr>
                          <a:rPr lang="de-CH"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i="1">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i="1">
                            <a:solidFill>
                              <a:schemeClr val="accent5">
                                <a:lumMod val="60000"/>
                                <a:lumOff val="40000"/>
                              </a:schemeClr>
                            </a:solidFill>
                            <a:latin typeface="Cambria Math" panose="02040503050406030204" pitchFamily="18" charset="0"/>
                            <a:ea typeface="Cambria Math" panose="02040503050406030204" pitchFamily="18" charset="0"/>
                          </a:rPr>
                          <m:t>𝑜</m:t>
                        </m:r>
                      </m:sub>
                    </m:sSub>
                  </m:oMath>
                </a14:m>
                <a:endParaRPr lang="en-US" dirty="0"/>
              </a:p>
            </p:txBody>
          </p:sp>
        </mc:Choice>
        <mc:Fallback xmlns="">
          <p:sp>
            <p:nvSpPr>
              <p:cNvPr id="19" name="Textplatzhalter 3"/>
              <p:cNvSpPr txBox="1">
                <a:spLocks noRot="1" noChangeAspect="1" noMove="1" noResize="1" noEditPoints="1" noAdjustHandles="1" noChangeArrowheads="1" noChangeShapeType="1" noTextEdit="1"/>
              </p:cNvSpPr>
              <p:nvPr/>
            </p:nvSpPr>
            <p:spPr>
              <a:xfrm>
                <a:off x="4460517" y="5819819"/>
                <a:ext cx="1509035" cy="1572508"/>
              </a:xfrm>
              <a:prstGeom prst="rect">
                <a:avLst/>
              </a:prstGeom>
              <a:blipFill>
                <a:blip r:embed="rId10"/>
                <a:stretch>
                  <a:fillRect/>
                </a:stretch>
              </a:blipFill>
              <a:ln w="12700">
                <a:miter lim="400000"/>
              </a:ln>
              <a:extLst>
                <a:ext uri="{C572A759-6A51-4108-AA02-DFA0A04FC94B}">
                  <ma14:wrappingTextBoxFlag xmlns:ma14="http://schemas.microsoft.com/office/mac/drawingml/2011/main" xmlns=""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platzhalter 3"/>
              <p:cNvSpPr txBox="1">
                <a:spLocks/>
              </p:cNvSpPr>
              <p:nvPr/>
            </p:nvSpPr>
            <p:spPr>
              <a:xfrm>
                <a:off x="2984337" y="2128472"/>
                <a:ext cx="17751149" cy="215969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9"/>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7200" i="1" smtClean="0">
                        <a:solidFill>
                          <a:schemeClr val="accent5">
                            <a:lumMod val="60000"/>
                            <a:lumOff val="40000"/>
                          </a:schemeClr>
                        </a:solidFill>
                        <a:latin typeface="Cambria Math" panose="02040503050406030204" pitchFamily="18" charset="0"/>
                      </a:rPr>
                      <m:t>𝐿</m:t>
                    </m:r>
                    <m:d>
                      <m:dPr>
                        <m:ctrlPr>
                          <a:rPr lang="de-CH" sz="7200" i="1" smtClean="0">
                            <a:solidFill>
                              <a:schemeClr val="accent5">
                                <a:lumMod val="60000"/>
                                <a:lumOff val="40000"/>
                              </a:schemeClr>
                            </a:solidFill>
                            <a:latin typeface="Cambria Math" panose="02040503050406030204" pitchFamily="18" charset="0"/>
                          </a:rPr>
                        </m:ctrlPr>
                      </m:dPr>
                      <m:e>
                        <m:r>
                          <a:rPr lang="de-CH" sz="7200" i="1" smtClean="0">
                            <a:solidFill>
                              <a:schemeClr val="accent5">
                                <a:lumMod val="60000"/>
                                <a:lumOff val="40000"/>
                              </a:schemeClr>
                            </a:solidFill>
                            <a:latin typeface="Cambria Math" panose="02040503050406030204" pitchFamily="18" charset="0"/>
                          </a:rPr>
                          <m:t>𝑥</m:t>
                        </m:r>
                        <m:r>
                          <a:rPr lang="de-CH" sz="7200" i="1" smtClean="0">
                            <a:solidFill>
                              <a:schemeClr val="accent5">
                                <a:lumMod val="60000"/>
                                <a:lumOff val="40000"/>
                              </a:schemeClr>
                            </a:solidFill>
                            <a:latin typeface="Cambria Math" panose="02040503050406030204" pitchFamily="18" charset="0"/>
                          </a:rPr>
                          <m:t>,</m:t>
                        </m:r>
                        <m:sSub>
                          <m:sSubPr>
                            <m:ctrlP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t>𝑜</m:t>
                            </m:r>
                          </m:sub>
                        </m:sSub>
                      </m:e>
                    </m:d>
                    <m:r>
                      <a:rPr lang="de-CH" sz="7200" i="1" smtClean="0">
                        <a:latin typeface="Cambria Math" panose="02040503050406030204" pitchFamily="18" charset="0"/>
                      </a:rPr>
                      <m:t>=</m:t>
                    </m:r>
                    <m:nary>
                      <m:naryPr>
                        <m:limLoc m:val="undOvr"/>
                        <m:subHide m:val="on"/>
                        <m:supHide m:val="on"/>
                        <m:ctrlPr>
                          <a:rPr lang="en-US" sz="7200" i="1" smtClean="0">
                            <a:latin typeface="Cambria Math" panose="02040503050406030204" pitchFamily="18" charset="0"/>
                          </a:rPr>
                        </m:ctrlPr>
                      </m:naryPr>
                      <m:sub/>
                      <m:sup/>
                      <m:e>
                        <m:r>
                          <a:rPr lang="de-CH" sz="7200" i="1" smtClean="0">
                            <a:solidFill>
                              <a:srgbClr val="3C9A6F"/>
                            </a:solidFill>
                            <a:latin typeface="Cambria Math" panose="02040503050406030204" pitchFamily="18" charset="0"/>
                          </a:rPr>
                          <m:t>𝐿</m:t>
                        </m:r>
                        <m:d>
                          <m:dPr>
                            <m:ctrlPr>
                              <a:rPr lang="de-CH" sz="7200" i="1">
                                <a:solidFill>
                                  <a:srgbClr val="3C9A6F"/>
                                </a:solidFill>
                                <a:latin typeface="Cambria Math" panose="02040503050406030204" pitchFamily="18" charset="0"/>
                              </a:rPr>
                            </m:ctrlPr>
                          </m:dPr>
                          <m:e>
                            <m:r>
                              <a:rPr lang="de-CH" sz="7200" i="1">
                                <a:solidFill>
                                  <a:srgbClr val="3C9A6F"/>
                                </a:solidFill>
                                <a:latin typeface="Cambria Math" panose="02040503050406030204" pitchFamily="18" charset="0"/>
                              </a:rPr>
                              <m:t>𝑥</m:t>
                            </m:r>
                            <m:r>
                              <a:rPr lang="de-CH" sz="7200" i="1">
                                <a:solidFill>
                                  <a:srgbClr val="3C9A6F"/>
                                </a:solidFill>
                                <a:latin typeface="Cambria Math" panose="02040503050406030204" pitchFamily="18" charset="0"/>
                              </a:rPr>
                              <m:t>,</m:t>
                            </m:r>
                            <m:sSub>
                              <m:sSubPr>
                                <m:ctrlPr>
                                  <a:rPr lang="de-CH" sz="7200" i="1">
                                    <a:solidFill>
                                      <a:srgbClr val="3C9A6F"/>
                                    </a:solidFill>
                                    <a:latin typeface="Cambria Math" panose="02040503050406030204" pitchFamily="18" charset="0"/>
                                    <a:ea typeface="Cambria Math" panose="02040503050406030204" pitchFamily="18" charset="0"/>
                                  </a:rPr>
                                </m:ctrlPr>
                              </m:sSubPr>
                              <m:e>
                                <m:r>
                                  <a:rPr lang="de-CH" sz="7200" i="1">
                                    <a:solidFill>
                                      <a:srgbClr val="3C9A6F"/>
                                    </a:solidFill>
                                    <a:latin typeface="Cambria Math" panose="02040503050406030204" pitchFamily="18" charset="0"/>
                                    <a:ea typeface="Cambria Math" panose="02040503050406030204" pitchFamily="18" charset="0"/>
                                  </a:rPr>
                                  <m:t>𝜔</m:t>
                                </m:r>
                              </m:e>
                              <m:sub>
                                <m:r>
                                  <a:rPr lang="de-CH" sz="7200" i="1">
                                    <a:solidFill>
                                      <a:srgbClr val="3C9A6F"/>
                                    </a:solidFill>
                                    <a:latin typeface="Cambria Math" panose="02040503050406030204" pitchFamily="18" charset="0"/>
                                    <a:ea typeface="Cambria Math" panose="02040503050406030204" pitchFamily="18" charset="0"/>
                                  </a:rPr>
                                  <m:t>𝑖</m:t>
                                </m:r>
                              </m:sub>
                            </m:sSub>
                          </m:e>
                        </m:d>
                        <m:r>
                          <a:rPr lang="de-CH" sz="7200" i="1" smtClean="0">
                            <a:solidFill>
                              <a:srgbClr val="B087D9"/>
                            </a:solidFill>
                            <a:latin typeface="Cambria Math" panose="02040503050406030204" pitchFamily="18" charset="0"/>
                          </a:rPr>
                          <m:t>𝑓</m:t>
                        </m:r>
                        <m:d>
                          <m:dPr>
                            <m:ctrlPr>
                              <a:rPr lang="de-CH" sz="7200" i="1" smtClean="0">
                                <a:solidFill>
                                  <a:srgbClr val="B087D9"/>
                                </a:solidFill>
                                <a:latin typeface="Cambria Math" panose="02040503050406030204" pitchFamily="18" charset="0"/>
                              </a:rPr>
                            </m:ctrlPr>
                          </m:dPr>
                          <m:e>
                            <m:r>
                              <a:rPr lang="de-CH" sz="7200" i="1" smtClean="0">
                                <a:solidFill>
                                  <a:srgbClr val="B087D9"/>
                                </a:solidFill>
                                <a:latin typeface="Cambria Math" panose="02040503050406030204" pitchFamily="18" charset="0"/>
                              </a:rPr>
                              <m:t>𝑥</m:t>
                            </m:r>
                            <m:r>
                              <a:rPr lang="de-CH" sz="7200" i="1" smtClean="0">
                                <a:solidFill>
                                  <a:srgbClr val="B087D9"/>
                                </a:solidFill>
                                <a:latin typeface="Cambria Math" panose="02040503050406030204" pitchFamily="18" charset="0"/>
                              </a:rPr>
                              <m:t>,</m:t>
                            </m:r>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𝜔</m:t>
                                </m:r>
                              </m:e>
                              <m:sub>
                                <m:r>
                                  <a:rPr lang="de-CH" sz="7200" i="1" smtClean="0">
                                    <a:solidFill>
                                      <a:srgbClr val="B087D9"/>
                                    </a:solidFill>
                                    <a:latin typeface="Cambria Math" panose="02040503050406030204" pitchFamily="18" charset="0"/>
                                    <a:ea typeface="Cambria Math" panose="02040503050406030204" pitchFamily="18" charset="0"/>
                                  </a:rPr>
                                  <m:t>𝑜</m:t>
                                </m:r>
                              </m:sub>
                            </m:sSub>
                            <m:r>
                              <a:rPr lang="de-CH" sz="7200" i="1" smtClean="0">
                                <a:solidFill>
                                  <a:srgbClr val="B087D9"/>
                                </a:solidFill>
                                <a:latin typeface="Cambria Math" panose="02040503050406030204" pitchFamily="18" charset="0"/>
                                <a:ea typeface="Cambria Math" panose="02040503050406030204" pitchFamily="18" charset="0"/>
                              </a:rPr>
                              <m:t>,</m:t>
                            </m:r>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𝜔</m:t>
                                </m:r>
                              </m:e>
                              <m:sub>
                                <m:r>
                                  <a:rPr lang="de-CH" sz="7200" i="1" smtClean="0">
                                    <a:solidFill>
                                      <a:srgbClr val="B087D9"/>
                                    </a:solidFill>
                                    <a:latin typeface="Cambria Math" panose="02040503050406030204" pitchFamily="18" charset="0"/>
                                    <a:ea typeface="Cambria Math" panose="02040503050406030204" pitchFamily="18" charset="0"/>
                                  </a:rPr>
                                  <m:t>𝑖</m:t>
                                </m:r>
                              </m:sub>
                            </m:sSub>
                          </m:e>
                        </m:d>
                        <m:func>
                          <m:funcPr>
                            <m:ctrlPr>
                              <a:rPr lang="de-CH" sz="7200" i="1" smtClean="0">
                                <a:solidFill>
                                  <a:srgbClr val="B087D9"/>
                                </a:solidFill>
                                <a:latin typeface="Cambria Math" panose="02040503050406030204" pitchFamily="18" charset="0"/>
                              </a:rPr>
                            </m:ctrlPr>
                          </m:funcPr>
                          <m:fName>
                            <m:r>
                              <m:rPr>
                                <m:sty m:val="p"/>
                              </m:rPr>
                              <a:rPr lang="de-CH" sz="7200" smtClean="0">
                                <a:solidFill>
                                  <a:srgbClr val="B087D9"/>
                                </a:solidFill>
                                <a:latin typeface="Cambria Math" panose="02040503050406030204" pitchFamily="18" charset="0"/>
                              </a:rPr>
                              <m:t>cos</m:t>
                            </m:r>
                          </m:fName>
                          <m:e>
                            <m:d>
                              <m:dPr>
                                <m:ctrlPr>
                                  <a:rPr lang="de-CH" sz="7200" i="1" smtClean="0">
                                    <a:solidFill>
                                      <a:srgbClr val="B087D9"/>
                                    </a:solidFill>
                                    <a:latin typeface="Cambria Math" panose="02040503050406030204" pitchFamily="18" charset="0"/>
                                  </a:rPr>
                                </m:ctrlPr>
                              </m:dPr>
                              <m:e>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𝜃</m:t>
                                    </m:r>
                                  </m:e>
                                  <m:sub>
                                    <m:r>
                                      <a:rPr lang="de-CH" sz="7200" i="1" smtClean="0">
                                        <a:solidFill>
                                          <a:srgbClr val="B087D9"/>
                                        </a:solidFill>
                                        <a:latin typeface="Cambria Math" panose="02040503050406030204" pitchFamily="18" charset="0"/>
                                        <a:ea typeface="Cambria Math" panose="02040503050406030204" pitchFamily="18" charset="0"/>
                                      </a:rPr>
                                      <m:t>𝑖</m:t>
                                    </m:r>
                                  </m:sub>
                                </m:sSub>
                              </m:e>
                            </m:d>
                          </m:e>
                        </m:func>
                        <m:r>
                          <a:rPr lang="el-GR" sz="7200" i="1" smtClean="0">
                            <a:solidFill>
                              <a:schemeClr val="accent1">
                                <a:lumMod val="60000"/>
                                <a:lumOff val="40000"/>
                              </a:schemeClr>
                            </a:solidFill>
                            <a:latin typeface="Cambria Math" panose="02040503050406030204" pitchFamily="18" charset="0"/>
                          </a:rPr>
                          <m:t>ⅆ</m:t>
                        </m:r>
                        <m:sSub>
                          <m:sSubPr>
                            <m:ctrlPr>
                              <a:rPr lang="de-CH" sz="7200" i="1" smtClean="0">
                                <a:solidFill>
                                  <a:schemeClr val="accent1">
                                    <a:lumMod val="60000"/>
                                    <a:lumOff val="40000"/>
                                  </a:schemeClr>
                                </a:solidFill>
                                <a:latin typeface="Cambria Math" panose="02040503050406030204" pitchFamily="18" charset="0"/>
                                <a:ea typeface="Cambria Math" panose="02040503050406030204" pitchFamily="18" charset="0"/>
                              </a:rPr>
                            </m:ctrlPr>
                          </m:sSubPr>
                          <m:e>
                            <m:r>
                              <a:rPr lang="el-GR" sz="7200" i="1" smtClean="0">
                                <a:solidFill>
                                  <a:schemeClr val="accent1">
                                    <a:lumMod val="60000"/>
                                    <a:lumOff val="40000"/>
                                  </a:schemeClr>
                                </a:solidFill>
                                <a:latin typeface="Cambria Math" panose="02040503050406030204" pitchFamily="18" charset="0"/>
                                <a:ea typeface="Cambria Math" panose="02040503050406030204" pitchFamily="18" charset="0"/>
                              </a:rPr>
                              <m:t>𝜔</m:t>
                            </m:r>
                          </m:e>
                          <m:sub>
                            <m:r>
                              <a:rPr lang="de-CH" sz="7200" i="1" smtClean="0">
                                <a:solidFill>
                                  <a:schemeClr val="accent1">
                                    <a:lumMod val="60000"/>
                                    <a:lumOff val="40000"/>
                                  </a:schemeClr>
                                </a:solidFill>
                                <a:latin typeface="Cambria Math" panose="02040503050406030204" pitchFamily="18" charset="0"/>
                                <a:ea typeface="Cambria Math" panose="02040503050406030204" pitchFamily="18" charset="0"/>
                              </a:rPr>
                              <m:t>𝑖</m:t>
                            </m:r>
                          </m:sub>
                        </m:sSub>
                      </m:e>
                    </m:nary>
                  </m:oMath>
                </a14:m>
                <a:endParaRPr lang="en-US" sz="7200" dirty="0"/>
              </a:p>
            </p:txBody>
          </p:sp>
        </mc:Choice>
        <mc:Fallback xmlns="">
          <p:sp>
            <p:nvSpPr>
              <p:cNvPr id="22" name="Textplatzhalter 3"/>
              <p:cNvSpPr txBox="1">
                <a:spLocks noRot="1" noChangeAspect="1" noMove="1" noResize="1" noEditPoints="1" noAdjustHandles="1" noChangeArrowheads="1" noChangeShapeType="1" noTextEdit="1"/>
              </p:cNvSpPr>
              <p:nvPr/>
            </p:nvSpPr>
            <p:spPr>
              <a:xfrm>
                <a:off x="2984337" y="2128472"/>
                <a:ext cx="17751149" cy="2159696"/>
              </a:xfrm>
              <a:prstGeom prst="rect">
                <a:avLst/>
              </a:prstGeom>
              <a:blipFill>
                <a:blip r:embed="rId11"/>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21" name="Textplatzhalter 1"/>
          <p:cNvSpPr>
            <a:spLocks noGrp="1"/>
          </p:cNvSpPr>
          <p:nvPr>
            <p:ph type="body" sz="quarter" idx="13"/>
          </p:nvPr>
        </p:nvSpPr>
        <p:spPr>
          <a:xfrm>
            <a:off x="15534866" y="3843938"/>
            <a:ext cx="4093632" cy="1123194"/>
          </a:xfrm>
        </p:spPr>
        <p:txBody>
          <a:bodyPr/>
          <a:lstStyle/>
          <a:p>
            <a:r>
              <a:rPr lang="de-CH" sz="4400" dirty="0" err="1">
                <a:solidFill>
                  <a:srgbClr val="B087D9"/>
                </a:solidFill>
              </a:rPr>
              <a:t>Foreshortening</a:t>
            </a:r>
            <a:endParaRPr lang="en-US" sz="4400" dirty="0">
              <a:solidFill>
                <a:srgbClr val="B087D9"/>
              </a:solidFill>
            </a:endParaRPr>
          </a:p>
        </p:txBody>
      </p:sp>
      <p:sp>
        <p:nvSpPr>
          <p:cNvPr id="27" name="Textplatzhalter 1"/>
          <p:cNvSpPr>
            <a:spLocks noGrp="1"/>
          </p:cNvSpPr>
          <p:nvPr>
            <p:ph type="body" sz="quarter" idx="13"/>
          </p:nvPr>
        </p:nvSpPr>
        <p:spPr>
          <a:xfrm>
            <a:off x="8736034" y="3753841"/>
            <a:ext cx="2579416" cy="981037"/>
          </a:xfrm>
        </p:spPr>
        <p:txBody>
          <a:bodyPr/>
          <a:lstStyle/>
          <a:p>
            <a:r>
              <a:rPr lang="de-CH" sz="5400" dirty="0" err="1">
                <a:solidFill>
                  <a:srgbClr val="3C9A6F"/>
                </a:solidFill>
              </a:rPr>
              <a:t>Incident</a:t>
            </a:r>
            <a:endParaRPr lang="en-US" sz="5400" dirty="0">
              <a:solidFill>
                <a:srgbClr val="3C9A6F"/>
              </a:solidFill>
            </a:endParaRPr>
          </a:p>
        </p:txBody>
      </p:sp>
      <p:sp>
        <p:nvSpPr>
          <p:cNvPr id="28" name="Textplatzhalter 1"/>
          <p:cNvSpPr>
            <a:spLocks noGrp="1"/>
          </p:cNvSpPr>
          <p:nvPr>
            <p:ph type="body" sz="quarter" idx="13"/>
          </p:nvPr>
        </p:nvSpPr>
        <p:spPr>
          <a:xfrm>
            <a:off x="3343206" y="3753841"/>
            <a:ext cx="3042304" cy="981037"/>
          </a:xfrm>
        </p:spPr>
        <p:txBody>
          <a:bodyPr/>
          <a:lstStyle/>
          <a:p>
            <a:r>
              <a:rPr lang="de-CH" sz="5400" dirty="0" err="1">
                <a:solidFill>
                  <a:schemeClr val="accent5">
                    <a:lumMod val="60000"/>
                    <a:lumOff val="40000"/>
                  </a:schemeClr>
                </a:solidFill>
              </a:rPr>
              <a:t>Outgoing</a:t>
            </a:r>
            <a:endParaRPr lang="en-US" sz="5400" dirty="0">
              <a:solidFill>
                <a:schemeClr val="accent5">
                  <a:lumMod val="60000"/>
                  <a:lumOff val="40000"/>
                </a:schemeClr>
              </a:solidFill>
            </a:endParaRPr>
          </a:p>
        </p:txBody>
      </p:sp>
      <p:cxnSp>
        <p:nvCxnSpPr>
          <p:cNvPr id="9" name="Gerade Verbindung mit Pfeil 8"/>
          <p:cNvCxnSpPr>
            <a:cxnSpLocks/>
            <a:endCxn id="5" idx="0"/>
          </p:cNvCxnSpPr>
          <p:nvPr/>
        </p:nvCxnSpPr>
        <p:spPr>
          <a:xfrm>
            <a:off x="3526971" y="6606073"/>
            <a:ext cx="8665029" cy="3807856"/>
          </a:xfrm>
          <a:prstGeom prst="straightConnector1">
            <a:avLst/>
          </a:prstGeom>
          <a:noFill/>
          <a:ln w="38100" cap="flat">
            <a:solidFill>
              <a:schemeClr val="accent5">
                <a:lumMod val="60000"/>
                <a:lumOff val="40000"/>
              </a:schemeClr>
            </a:solidFill>
            <a:prstDash val="solid"/>
            <a:miter lim="400000"/>
            <a:headEnd type="triangle" w="lg" len="lg"/>
            <a:tailEnd type="oval" w="lg" len="lg"/>
          </a:ln>
          <a:effectLst/>
          <a:sp3d/>
        </p:spPr>
        <p:style>
          <a:lnRef idx="0">
            <a:scrgbClr r="0" g="0" b="0"/>
          </a:lnRef>
          <a:fillRef idx="0">
            <a:scrgbClr r="0" g="0" b="0"/>
          </a:fillRef>
          <a:effectRef idx="0">
            <a:scrgbClr r="0" g="0" b="0"/>
          </a:effectRef>
          <a:fontRef idx="none"/>
        </p:style>
      </p:cxnSp>
      <p:sp>
        <p:nvSpPr>
          <p:cNvPr id="6" name="Textplatzhalter 5">
            <a:extLst>
              <a:ext uri="{FF2B5EF4-FFF2-40B4-BE49-F238E27FC236}">
                <a16:creationId xmlns:a16="http://schemas.microsoft.com/office/drawing/2014/main" id="{889B176C-A13D-4F4A-AD50-52BA0081AADE}"/>
              </a:ext>
            </a:extLst>
          </p:cNvPr>
          <p:cNvSpPr>
            <a:spLocks noGrp="1"/>
          </p:cNvSpPr>
          <p:nvPr>
            <p:ph type="body" sz="quarter" idx="13"/>
          </p:nvPr>
        </p:nvSpPr>
        <p:spPr>
          <a:xfrm>
            <a:off x="8980426" y="5061203"/>
            <a:ext cx="1581321" cy="1103111"/>
          </a:xfrm>
        </p:spPr>
        <p:txBody>
          <a:bodyPr/>
          <a:lstStyle/>
          <a:p>
            <a:pPr algn="ctr"/>
            <a:r>
              <a:rPr lang="en-US" sz="6600" b="1" dirty="0"/>
              <a:t>5D</a:t>
            </a:r>
          </a:p>
        </p:txBody>
      </p:sp>
      <p:sp>
        <p:nvSpPr>
          <p:cNvPr id="18" name="Textplatzhalter 1">
            <a:extLst>
              <a:ext uri="{FF2B5EF4-FFF2-40B4-BE49-F238E27FC236}">
                <a16:creationId xmlns:a16="http://schemas.microsoft.com/office/drawing/2014/main" id="{36999DDC-84A2-4AC5-A59B-601C67F66E1C}"/>
              </a:ext>
            </a:extLst>
          </p:cNvPr>
          <p:cNvSpPr>
            <a:spLocks noGrp="1"/>
          </p:cNvSpPr>
          <p:nvPr>
            <p:ph type="body" sz="quarter" idx="13"/>
          </p:nvPr>
        </p:nvSpPr>
        <p:spPr>
          <a:xfrm>
            <a:off x="12833867" y="3753842"/>
            <a:ext cx="2579416" cy="981037"/>
          </a:xfrm>
        </p:spPr>
        <p:txBody>
          <a:bodyPr/>
          <a:lstStyle/>
          <a:p>
            <a:r>
              <a:rPr lang="de-CH" sz="5400" dirty="0">
                <a:solidFill>
                  <a:srgbClr val="B087D9"/>
                </a:solidFill>
              </a:rPr>
              <a:t>BSDF</a:t>
            </a:r>
            <a:endParaRPr lang="en-US" sz="5400" dirty="0">
              <a:solidFill>
                <a:srgbClr val="B087D9"/>
              </a:solidFill>
            </a:endParaRPr>
          </a:p>
        </p:txBody>
      </p:sp>
      <mc:AlternateContent xmlns:mc="http://schemas.openxmlformats.org/markup-compatibility/2006" xmlns:a14="http://schemas.microsoft.com/office/drawing/2010/main">
        <mc:Choice Requires="a14">
          <p:sp>
            <p:nvSpPr>
              <p:cNvPr id="17" name="Textplatzhalter 3"/>
              <p:cNvSpPr txBox="1">
                <a:spLocks/>
              </p:cNvSpPr>
              <p:nvPr/>
            </p:nvSpPr>
            <p:spPr>
              <a:xfrm>
                <a:off x="11672773" y="10030330"/>
                <a:ext cx="808920" cy="1537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9"/>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9"/>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accent5">
                              <a:lumMod val="60000"/>
                              <a:lumOff val="40000"/>
                            </a:schemeClr>
                          </a:solidFill>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17" name="Textplatzhalter 3"/>
              <p:cNvSpPr txBox="1">
                <a:spLocks noRot="1" noChangeAspect="1" noMove="1" noResize="1" noEditPoints="1" noAdjustHandles="1" noChangeArrowheads="1" noChangeShapeType="1" noTextEdit="1"/>
              </p:cNvSpPr>
              <p:nvPr/>
            </p:nvSpPr>
            <p:spPr>
              <a:xfrm>
                <a:off x="11672773" y="10030330"/>
                <a:ext cx="808920" cy="1537493"/>
              </a:xfrm>
              <a:prstGeom prst="rect">
                <a:avLst/>
              </a:prstGeom>
              <a:blipFill>
                <a:blip r:embed="rId12"/>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cxnSp>
        <p:nvCxnSpPr>
          <p:cNvPr id="4" name="Straight Connector 3"/>
          <p:cNvCxnSpPr/>
          <p:nvPr/>
        </p:nvCxnSpPr>
        <p:spPr>
          <a:xfrm>
            <a:off x="11315450" y="2614863"/>
            <a:ext cx="8111539" cy="1925053"/>
          </a:xfrm>
          <a:prstGeom prst="line">
            <a:avLst/>
          </a:prstGeom>
          <a:noFill/>
          <a:ln w="127000"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cxnSp>
        <p:nvCxnSpPr>
          <p:cNvPr id="20" name="Straight Connector 19"/>
          <p:cNvCxnSpPr/>
          <p:nvPr/>
        </p:nvCxnSpPr>
        <p:spPr>
          <a:xfrm flipV="1">
            <a:off x="11418305" y="2650280"/>
            <a:ext cx="7780841" cy="1755255"/>
          </a:xfrm>
          <a:prstGeom prst="line">
            <a:avLst/>
          </a:prstGeom>
          <a:noFill/>
          <a:ln w="127000"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sp>
        <p:nvSpPr>
          <p:cNvPr id="24" name="Textplatzhalter 5">
            <a:extLst>
              <a:ext uri="{FF2B5EF4-FFF2-40B4-BE49-F238E27FC236}">
                <a16:creationId xmlns:a16="http://schemas.microsoft.com/office/drawing/2014/main" id="{843A8223-42F8-4A3E-8C43-1B6F0D8BF34C}"/>
              </a:ext>
            </a:extLst>
          </p:cNvPr>
          <p:cNvSpPr>
            <a:spLocks noGrp="1"/>
          </p:cNvSpPr>
          <p:nvPr>
            <p:ph type="body" sz="quarter" idx="13"/>
          </p:nvPr>
        </p:nvSpPr>
        <p:spPr>
          <a:xfrm>
            <a:off x="12833867" y="5061202"/>
            <a:ext cx="1581321" cy="1103111"/>
          </a:xfrm>
        </p:spPr>
        <p:txBody>
          <a:bodyPr/>
          <a:lstStyle/>
          <a:p>
            <a:pPr algn="ctr"/>
            <a:r>
              <a:rPr lang="en-US" sz="6600" b="1" dirty="0"/>
              <a:t>7D</a:t>
            </a:r>
          </a:p>
        </p:txBody>
      </p:sp>
      <p:sp>
        <p:nvSpPr>
          <p:cNvPr id="10" name="Geschweifte Klammer links 9">
            <a:extLst>
              <a:ext uri="{FF2B5EF4-FFF2-40B4-BE49-F238E27FC236}">
                <a16:creationId xmlns:a16="http://schemas.microsoft.com/office/drawing/2014/main" id="{F9C62FD9-CF5A-4283-AA09-1E06DCBA74DB}"/>
              </a:ext>
            </a:extLst>
          </p:cNvPr>
          <p:cNvSpPr/>
          <p:nvPr/>
        </p:nvSpPr>
        <p:spPr>
          <a:xfrm rot="16200000">
            <a:off x="9512289" y="3224915"/>
            <a:ext cx="429548" cy="3054885"/>
          </a:xfrm>
          <a:prstGeom prst="leftBrace">
            <a:avLst/>
          </a:prstGeom>
          <a:noFill/>
          <a:ln w="603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5" name="Geschweifte Klammer links 24">
            <a:extLst>
              <a:ext uri="{FF2B5EF4-FFF2-40B4-BE49-F238E27FC236}">
                <a16:creationId xmlns:a16="http://schemas.microsoft.com/office/drawing/2014/main" id="{961B8BCD-1E01-449C-8740-C0A68A67F9B6}"/>
              </a:ext>
            </a:extLst>
          </p:cNvPr>
          <p:cNvSpPr/>
          <p:nvPr/>
        </p:nvSpPr>
        <p:spPr>
          <a:xfrm rot="16200000">
            <a:off x="13326901" y="2698219"/>
            <a:ext cx="427216" cy="4110607"/>
          </a:xfrm>
          <a:prstGeom prst="leftBrace">
            <a:avLst/>
          </a:prstGeom>
          <a:noFill/>
          <a:ln w="603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 name="Slide Number Placeholder 1">
            <a:extLst>
              <a:ext uri="{FF2B5EF4-FFF2-40B4-BE49-F238E27FC236}">
                <a16:creationId xmlns:a16="http://schemas.microsoft.com/office/drawing/2014/main" id="{C76D22D1-7473-4D8A-BF0A-790212441BB9}"/>
              </a:ext>
            </a:extLst>
          </p:cNvPr>
          <p:cNvSpPr>
            <a:spLocks noGrp="1"/>
          </p:cNvSpPr>
          <p:nvPr>
            <p:ph type="sldNum" sz="quarter" idx="2"/>
          </p:nvPr>
        </p:nvSpPr>
        <p:spPr/>
        <p:txBody>
          <a:bodyPr/>
          <a:lstStyle/>
          <a:p>
            <a:fld id="{86CB4B4D-7CA3-9044-876B-883B54F8677D}" type="slidenum">
              <a:rPr lang="en-US" smtClean="0"/>
              <a:t>65</a:t>
            </a:fld>
            <a:endParaRPr lang="en-US"/>
          </a:p>
        </p:txBody>
      </p:sp>
      <p:sp>
        <p:nvSpPr>
          <p:cNvPr id="29" name="Titel 2">
            <a:extLst>
              <a:ext uri="{FF2B5EF4-FFF2-40B4-BE49-F238E27FC236}">
                <a16:creationId xmlns:a16="http://schemas.microsoft.com/office/drawing/2014/main" id="{B63C5B77-9C93-4793-BDD0-8DAE5F2F1DEE}"/>
              </a:ext>
            </a:extLst>
          </p:cNvPr>
          <p:cNvSpPr>
            <a:spLocks noGrp="1"/>
          </p:cNvSpPr>
          <p:nvPr>
            <p:ph type="title"/>
          </p:nvPr>
        </p:nvSpPr>
        <p:spPr>
          <a:xfrm>
            <a:off x="406400" y="266700"/>
            <a:ext cx="23571201" cy="1244601"/>
          </a:xfrm>
        </p:spPr>
        <p:txBody>
          <a:bodyPr/>
          <a:lstStyle/>
          <a:p>
            <a:r>
              <a:rPr lang="en-US" noProof="0" dirty="0"/>
              <a:t>What is </a:t>
            </a:r>
            <a:r>
              <a:rPr lang="en-US" b="1" noProof="0" dirty="0"/>
              <a:t>Path Guiding</a:t>
            </a:r>
            <a:r>
              <a:rPr lang="en-US" noProof="0" dirty="0"/>
              <a:t>?</a:t>
            </a:r>
          </a:p>
        </p:txBody>
      </p:sp>
    </p:spTree>
    <p:extLst>
      <p:ext uri="{BB962C8B-B14F-4D97-AF65-F5344CB8AC3E}">
        <p14:creationId xmlns:p14="http://schemas.microsoft.com/office/powerpoint/2010/main" val="275232956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24" grpId="0" uiExpand="1" build="p"/>
      <p:bldP spid="10" grpId="0" animBg="1"/>
      <p:bldP spid="25"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3" name="Textplatzhalter 3">
                <a:extLst>
                  <a:ext uri="{FF2B5EF4-FFF2-40B4-BE49-F238E27FC236}">
                    <a16:creationId xmlns:a16="http://schemas.microsoft.com/office/drawing/2014/main" id="{CCEFBCD3-31D3-4EC3-ABBD-675C69AC5990}"/>
                  </a:ext>
                </a:extLst>
              </p:cNvPr>
              <p:cNvSpPr txBox="1">
                <a:spLocks/>
              </p:cNvSpPr>
              <p:nvPr/>
            </p:nvSpPr>
            <p:spPr>
              <a:xfrm>
                <a:off x="2984337" y="2128472"/>
                <a:ext cx="17751149" cy="215969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7200" i="1" smtClean="0">
                        <a:solidFill>
                          <a:schemeClr val="accent5">
                            <a:lumMod val="60000"/>
                            <a:lumOff val="40000"/>
                          </a:schemeClr>
                        </a:solidFill>
                        <a:latin typeface="Cambria Math" panose="02040503050406030204" pitchFamily="18" charset="0"/>
                      </a:rPr>
                      <m:t>𝐿</m:t>
                    </m:r>
                    <m:d>
                      <m:dPr>
                        <m:ctrlPr>
                          <a:rPr lang="de-CH" sz="7200" i="1" smtClean="0">
                            <a:solidFill>
                              <a:schemeClr val="accent5">
                                <a:lumMod val="60000"/>
                                <a:lumOff val="40000"/>
                              </a:schemeClr>
                            </a:solidFill>
                            <a:latin typeface="Cambria Math" panose="02040503050406030204" pitchFamily="18" charset="0"/>
                          </a:rPr>
                        </m:ctrlPr>
                      </m:dPr>
                      <m:e>
                        <m:r>
                          <a:rPr lang="de-CH" sz="7200" i="1" smtClean="0">
                            <a:solidFill>
                              <a:schemeClr val="accent5">
                                <a:lumMod val="60000"/>
                                <a:lumOff val="40000"/>
                              </a:schemeClr>
                            </a:solidFill>
                            <a:latin typeface="Cambria Math" panose="02040503050406030204" pitchFamily="18" charset="0"/>
                          </a:rPr>
                          <m:t>𝑥</m:t>
                        </m:r>
                        <m:r>
                          <a:rPr lang="de-CH" sz="7200" i="1" smtClean="0">
                            <a:solidFill>
                              <a:schemeClr val="accent5">
                                <a:lumMod val="60000"/>
                                <a:lumOff val="40000"/>
                              </a:schemeClr>
                            </a:solidFill>
                            <a:latin typeface="Cambria Math" panose="02040503050406030204" pitchFamily="18" charset="0"/>
                          </a:rPr>
                          <m:t>,</m:t>
                        </m:r>
                        <m:sSub>
                          <m:sSubPr>
                            <m:ctrlP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t>𝑜</m:t>
                            </m:r>
                          </m:sub>
                        </m:sSub>
                      </m:e>
                    </m:d>
                    <m:r>
                      <a:rPr lang="de-CH" sz="7200" i="1" smtClean="0">
                        <a:latin typeface="Cambria Math" panose="02040503050406030204" pitchFamily="18" charset="0"/>
                      </a:rPr>
                      <m:t>=</m:t>
                    </m:r>
                    <m:nary>
                      <m:naryPr>
                        <m:limLoc m:val="undOvr"/>
                        <m:subHide m:val="on"/>
                        <m:supHide m:val="on"/>
                        <m:ctrlPr>
                          <a:rPr lang="en-US" sz="7200" i="1" smtClean="0">
                            <a:latin typeface="Cambria Math" panose="02040503050406030204" pitchFamily="18" charset="0"/>
                          </a:rPr>
                        </m:ctrlPr>
                      </m:naryPr>
                      <m:sub/>
                      <m:sup/>
                      <m:e>
                        <m:r>
                          <a:rPr lang="de-CH" sz="7200" i="1" smtClean="0">
                            <a:solidFill>
                              <a:srgbClr val="3C9A6F"/>
                            </a:solidFill>
                            <a:latin typeface="Cambria Math" panose="02040503050406030204" pitchFamily="18" charset="0"/>
                          </a:rPr>
                          <m:t>𝐿</m:t>
                        </m:r>
                        <m:d>
                          <m:dPr>
                            <m:ctrlPr>
                              <a:rPr lang="de-CH" sz="7200" i="1">
                                <a:solidFill>
                                  <a:srgbClr val="3C9A6F"/>
                                </a:solidFill>
                                <a:latin typeface="Cambria Math" panose="02040503050406030204" pitchFamily="18" charset="0"/>
                              </a:rPr>
                            </m:ctrlPr>
                          </m:dPr>
                          <m:e>
                            <m:r>
                              <a:rPr lang="de-CH" sz="7200" i="1">
                                <a:solidFill>
                                  <a:srgbClr val="3C9A6F"/>
                                </a:solidFill>
                                <a:latin typeface="Cambria Math" panose="02040503050406030204" pitchFamily="18" charset="0"/>
                              </a:rPr>
                              <m:t>𝑥</m:t>
                            </m:r>
                            <m:r>
                              <a:rPr lang="de-CH" sz="7200" i="1">
                                <a:solidFill>
                                  <a:srgbClr val="3C9A6F"/>
                                </a:solidFill>
                                <a:latin typeface="Cambria Math" panose="02040503050406030204" pitchFamily="18" charset="0"/>
                              </a:rPr>
                              <m:t>,</m:t>
                            </m:r>
                            <m:sSub>
                              <m:sSubPr>
                                <m:ctrlPr>
                                  <a:rPr lang="de-CH" sz="7200" i="1">
                                    <a:solidFill>
                                      <a:srgbClr val="3C9A6F"/>
                                    </a:solidFill>
                                    <a:latin typeface="Cambria Math" panose="02040503050406030204" pitchFamily="18" charset="0"/>
                                    <a:ea typeface="Cambria Math" panose="02040503050406030204" pitchFamily="18" charset="0"/>
                                  </a:rPr>
                                </m:ctrlPr>
                              </m:sSubPr>
                              <m:e>
                                <m:r>
                                  <a:rPr lang="de-CH" sz="7200" i="1">
                                    <a:solidFill>
                                      <a:srgbClr val="3C9A6F"/>
                                    </a:solidFill>
                                    <a:latin typeface="Cambria Math" panose="02040503050406030204" pitchFamily="18" charset="0"/>
                                    <a:ea typeface="Cambria Math" panose="02040503050406030204" pitchFamily="18" charset="0"/>
                                  </a:rPr>
                                  <m:t>𝜔</m:t>
                                </m:r>
                              </m:e>
                              <m:sub>
                                <m:r>
                                  <a:rPr lang="de-CH" sz="7200" i="1">
                                    <a:solidFill>
                                      <a:srgbClr val="3C9A6F"/>
                                    </a:solidFill>
                                    <a:latin typeface="Cambria Math" panose="02040503050406030204" pitchFamily="18" charset="0"/>
                                    <a:ea typeface="Cambria Math" panose="02040503050406030204" pitchFamily="18" charset="0"/>
                                  </a:rPr>
                                  <m:t>𝑖</m:t>
                                </m:r>
                              </m:sub>
                            </m:sSub>
                          </m:e>
                        </m:d>
                        <m:r>
                          <a:rPr lang="de-CH" sz="7200" i="1" smtClean="0">
                            <a:solidFill>
                              <a:srgbClr val="B087D9"/>
                            </a:solidFill>
                            <a:latin typeface="Cambria Math" panose="02040503050406030204" pitchFamily="18" charset="0"/>
                          </a:rPr>
                          <m:t>𝑓</m:t>
                        </m:r>
                        <m:d>
                          <m:dPr>
                            <m:ctrlPr>
                              <a:rPr lang="de-CH" sz="7200" i="1" smtClean="0">
                                <a:solidFill>
                                  <a:srgbClr val="B087D9"/>
                                </a:solidFill>
                                <a:latin typeface="Cambria Math" panose="02040503050406030204" pitchFamily="18" charset="0"/>
                              </a:rPr>
                            </m:ctrlPr>
                          </m:dPr>
                          <m:e>
                            <m:r>
                              <a:rPr lang="de-CH" sz="7200" i="1" smtClean="0">
                                <a:solidFill>
                                  <a:srgbClr val="B087D9"/>
                                </a:solidFill>
                                <a:latin typeface="Cambria Math" panose="02040503050406030204" pitchFamily="18" charset="0"/>
                              </a:rPr>
                              <m:t>𝑥</m:t>
                            </m:r>
                            <m:r>
                              <a:rPr lang="de-CH" sz="7200" i="1" smtClean="0">
                                <a:solidFill>
                                  <a:srgbClr val="B087D9"/>
                                </a:solidFill>
                                <a:latin typeface="Cambria Math" panose="02040503050406030204" pitchFamily="18" charset="0"/>
                              </a:rPr>
                              <m:t>,</m:t>
                            </m:r>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𝜔</m:t>
                                </m:r>
                              </m:e>
                              <m:sub>
                                <m:r>
                                  <a:rPr lang="de-CH" sz="7200" i="1" smtClean="0">
                                    <a:solidFill>
                                      <a:srgbClr val="B087D9"/>
                                    </a:solidFill>
                                    <a:latin typeface="Cambria Math" panose="02040503050406030204" pitchFamily="18" charset="0"/>
                                    <a:ea typeface="Cambria Math" panose="02040503050406030204" pitchFamily="18" charset="0"/>
                                  </a:rPr>
                                  <m:t>𝑜</m:t>
                                </m:r>
                              </m:sub>
                            </m:sSub>
                            <m:r>
                              <a:rPr lang="de-CH" sz="7200" i="1" smtClean="0">
                                <a:solidFill>
                                  <a:srgbClr val="B087D9"/>
                                </a:solidFill>
                                <a:latin typeface="Cambria Math" panose="02040503050406030204" pitchFamily="18" charset="0"/>
                                <a:ea typeface="Cambria Math" panose="02040503050406030204" pitchFamily="18" charset="0"/>
                              </a:rPr>
                              <m:t>,</m:t>
                            </m:r>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𝜔</m:t>
                                </m:r>
                              </m:e>
                              <m:sub>
                                <m:r>
                                  <a:rPr lang="de-CH" sz="7200" i="1" smtClean="0">
                                    <a:solidFill>
                                      <a:srgbClr val="B087D9"/>
                                    </a:solidFill>
                                    <a:latin typeface="Cambria Math" panose="02040503050406030204" pitchFamily="18" charset="0"/>
                                    <a:ea typeface="Cambria Math" panose="02040503050406030204" pitchFamily="18" charset="0"/>
                                  </a:rPr>
                                  <m:t>𝑖</m:t>
                                </m:r>
                              </m:sub>
                            </m:sSub>
                          </m:e>
                        </m:d>
                        <m:func>
                          <m:funcPr>
                            <m:ctrlPr>
                              <a:rPr lang="de-CH" sz="7200" i="1" smtClean="0">
                                <a:solidFill>
                                  <a:srgbClr val="B087D9"/>
                                </a:solidFill>
                                <a:latin typeface="Cambria Math" panose="02040503050406030204" pitchFamily="18" charset="0"/>
                              </a:rPr>
                            </m:ctrlPr>
                          </m:funcPr>
                          <m:fName>
                            <m:r>
                              <m:rPr>
                                <m:sty m:val="p"/>
                              </m:rPr>
                              <a:rPr lang="de-CH" sz="7200" smtClean="0">
                                <a:solidFill>
                                  <a:srgbClr val="B087D9"/>
                                </a:solidFill>
                                <a:latin typeface="Cambria Math" panose="02040503050406030204" pitchFamily="18" charset="0"/>
                              </a:rPr>
                              <m:t>cos</m:t>
                            </m:r>
                          </m:fName>
                          <m:e>
                            <m:d>
                              <m:dPr>
                                <m:ctrlPr>
                                  <a:rPr lang="de-CH" sz="7200" i="1" smtClean="0">
                                    <a:solidFill>
                                      <a:srgbClr val="B087D9"/>
                                    </a:solidFill>
                                    <a:latin typeface="Cambria Math" panose="02040503050406030204" pitchFamily="18" charset="0"/>
                                  </a:rPr>
                                </m:ctrlPr>
                              </m:dPr>
                              <m:e>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𝜃</m:t>
                                    </m:r>
                                  </m:e>
                                  <m:sub>
                                    <m:r>
                                      <a:rPr lang="de-CH" sz="7200" i="1" smtClean="0">
                                        <a:solidFill>
                                          <a:srgbClr val="B087D9"/>
                                        </a:solidFill>
                                        <a:latin typeface="Cambria Math" panose="02040503050406030204" pitchFamily="18" charset="0"/>
                                        <a:ea typeface="Cambria Math" panose="02040503050406030204" pitchFamily="18" charset="0"/>
                                      </a:rPr>
                                      <m:t>𝑖</m:t>
                                    </m:r>
                                  </m:sub>
                                </m:sSub>
                              </m:e>
                            </m:d>
                          </m:e>
                        </m:func>
                        <m:r>
                          <a:rPr lang="el-GR" sz="7200" i="1" smtClean="0">
                            <a:solidFill>
                              <a:schemeClr val="accent1">
                                <a:lumMod val="60000"/>
                                <a:lumOff val="40000"/>
                              </a:schemeClr>
                            </a:solidFill>
                            <a:latin typeface="Cambria Math" panose="02040503050406030204" pitchFamily="18" charset="0"/>
                          </a:rPr>
                          <m:t>ⅆ</m:t>
                        </m:r>
                        <m:sSub>
                          <m:sSubPr>
                            <m:ctrlPr>
                              <a:rPr lang="de-CH" sz="7200" i="1" smtClean="0">
                                <a:solidFill>
                                  <a:schemeClr val="accent1">
                                    <a:lumMod val="60000"/>
                                    <a:lumOff val="40000"/>
                                  </a:schemeClr>
                                </a:solidFill>
                                <a:latin typeface="Cambria Math" panose="02040503050406030204" pitchFamily="18" charset="0"/>
                                <a:ea typeface="Cambria Math" panose="02040503050406030204" pitchFamily="18" charset="0"/>
                              </a:rPr>
                            </m:ctrlPr>
                          </m:sSubPr>
                          <m:e>
                            <m:r>
                              <a:rPr lang="el-GR" sz="7200" i="1" smtClean="0">
                                <a:solidFill>
                                  <a:schemeClr val="accent1">
                                    <a:lumMod val="60000"/>
                                    <a:lumOff val="40000"/>
                                  </a:schemeClr>
                                </a:solidFill>
                                <a:latin typeface="Cambria Math" panose="02040503050406030204" pitchFamily="18" charset="0"/>
                                <a:ea typeface="Cambria Math" panose="02040503050406030204" pitchFamily="18" charset="0"/>
                              </a:rPr>
                              <m:t>𝜔</m:t>
                            </m:r>
                          </m:e>
                          <m:sub>
                            <m:r>
                              <a:rPr lang="de-CH" sz="7200" i="1" smtClean="0">
                                <a:solidFill>
                                  <a:schemeClr val="accent1">
                                    <a:lumMod val="60000"/>
                                    <a:lumOff val="40000"/>
                                  </a:schemeClr>
                                </a:solidFill>
                                <a:latin typeface="Cambria Math" panose="02040503050406030204" pitchFamily="18" charset="0"/>
                                <a:ea typeface="Cambria Math" panose="02040503050406030204" pitchFamily="18" charset="0"/>
                              </a:rPr>
                              <m:t>𝑖</m:t>
                            </m:r>
                          </m:sub>
                        </m:sSub>
                      </m:e>
                    </m:nary>
                  </m:oMath>
                </a14:m>
                <a:endParaRPr lang="en-US" sz="7200" dirty="0"/>
              </a:p>
            </p:txBody>
          </p:sp>
        </mc:Choice>
        <mc:Fallback xmlns="">
          <p:sp>
            <p:nvSpPr>
              <p:cNvPr id="33" name="Textplatzhalter 3">
                <a:extLst>
                  <a:ext uri="{FF2B5EF4-FFF2-40B4-BE49-F238E27FC236}">
                    <a16:creationId xmlns:a16="http://schemas.microsoft.com/office/drawing/2014/main" id="{CCEFBCD3-31D3-4EC3-ABBD-675C69AC5990}"/>
                  </a:ext>
                </a:extLst>
              </p:cNvPr>
              <p:cNvSpPr txBox="1">
                <a:spLocks noRot="1" noChangeAspect="1" noMove="1" noResize="1" noEditPoints="1" noAdjustHandles="1" noChangeArrowheads="1" noChangeShapeType="1" noTextEdit="1"/>
              </p:cNvSpPr>
              <p:nvPr/>
            </p:nvSpPr>
            <p:spPr>
              <a:xfrm>
                <a:off x="2984337" y="2128472"/>
                <a:ext cx="17751149" cy="2159696"/>
              </a:xfrm>
              <a:prstGeom prst="rect">
                <a:avLst/>
              </a:prstGeom>
              <a:blipFill>
                <a:blip r:embed="rId4"/>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17" name="Grafik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62700">
            <a:off x="6675797" y="5223552"/>
            <a:ext cx="11032406" cy="11032406"/>
          </a:xfrm>
          <a:prstGeom prst="rect">
            <a:avLst/>
          </a:prstGeom>
        </p:spPr>
      </p:pic>
      <p:pic>
        <p:nvPicPr>
          <p:cNvPr id="32" name="Grafik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14492">
            <a:off x="6997385" y="5219314"/>
            <a:ext cx="10389230" cy="10389230"/>
          </a:xfrm>
          <a:prstGeom prst="rect">
            <a:avLst/>
          </a:prstGeom>
        </p:spPr>
      </p:pic>
      <p:sp>
        <p:nvSpPr>
          <p:cNvPr id="13" name="Rechteck 12"/>
          <p:cNvSpPr/>
          <p:nvPr/>
        </p:nvSpPr>
        <p:spPr>
          <a:xfrm>
            <a:off x="8397551" y="10413929"/>
            <a:ext cx="7595118" cy="33020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 name="Rechteck 4"/>
          <p:cNvSpPr/>
          <p:nvPr/>
        </p:nvSpPr>
        <p:spPr>
          <a:xfrm>
            <a:off x="0" y="10413929"/>
            <a:ext cx="24384000" cy="2592000"/>
          </a:xfrm>
          <a:prstGeom prst="rect">
            <a:avLst/>
          </a:prstGeom>
          <a:gradFill>
            <a:gsLst>
              <a:gs pos="0">
                <a:schemeClr val="tx2"/>
              </a:gs>
              <a:gs pos="100000">
                <a:schemeClr val="bg1"/>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7" name="Grafik 6" descr="Videokamera"/>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6258">
            <a:off x="531120" y="5822952"/>
            <a:ext cx="2734798" cy="2734798"/>
          </a:xfrm>
          <a:prstGeom prst="rect">
            <a:avLst/>
          </a:prstGeom>
        </p:spPr>
      </p:pic>
      <p:pic>
        <p:nvPicPr>
          <p:cNvPr id="15" name="Grafik 14" descr="Sonne"/>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628498" y="4363193"/>
            <a:ext cx="2634342" cy="2634342"/>
          </a:xfrm>
          <a:prstGeom prst="rect">
            <a:avLst/>
          </a:prstGeom>
        </p:spPr>
      </p:pic>
      <mc:AlternateContent xmlns:mc="http://schemas.openxmlformats.org/markup-compatibility/2006" xmlns:a14="http://schemas.microsoft.com/office/drawing/2010/main">
        <mc:Choice Requires="a14">
          <p:sp>
            <p:nvSpPr>
              <p:cNvPr id="19" name="Textplatzhalter 3"/>
              <p:cNvSpPr txBox="1">
                <a:spLocks/>
              </p:cNvSpPr>
              <p:nvPr/>
            </p:nvSpPr>
            <p:spPr>
              <a:xfrm>
                <a:off x="3361230" y="6838443"/>
                <a:ext cx="1509035" cy="157250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sSub>
                      <m:sSubPr>
                        <m:ctrlPr>
                          <a:rPr lang="de-CH"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i="1">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i="1">
                            <a:solidFill>
                              <a:schemeClr val="accent5">
                                <a:lumMod val="60000"/>
                                <a:lumOff val="40000"/>
                              </a:schemeClr>
                            </a:solidFill>
                            <a:latin typeface="Cambria Math" panose="02040503050406030204" pitchFamily="18" charset="0"/>
                            <a:ea typeface="Cambria Math" panose="02040503050406030204" pitchFamily="18" charset="0"/>
                          </a:rPr>
                          <m:t>𝑜</m:t>
                        </m:r>
                      </m:sub>
                    </m:sSub>
                  </m:oMath>
                </a14:m>
                <a:endParaRPr lang="en-US" dirty="0"/>
              </a:p>
            </p:txBody>
          </p:sp>
        </mc:Choice>
        <mc:Fallback xmlns="">
          <p:sp>
            <p:nvSpPr>
              <p:cNvPr id="19" name="Textplatzhalter 3"/>
              <p:cNvSpPr txBox="1">
                <a:spLocks noRot="1" noChangeAspect="1" noMove="1" noResize="1" noEditPoints="1" noAdjustHandles="1" noChangeArrowheads="1" noChangeShapeType="1" noTextEdit="1"/>
              </p:cNvSpPr>
              <p:nvPr/>
            </p:nvSpPr>
            <p:spPr>
              <a:xfrm>
                <a:off x="3361230" y="6838443"/>
                <a:ext cx="1509035" cy="1572508"/>
              </a:xfrm>
              <a:prstGeom prst="rect">
                <a:avLst/>
              </a:prstGeom>
              <a:blipFill>
                <a:blip r:embed="rId11"/>
                <a:stretch>
                  <a:fillRect/>
                </a:stretch>
              </a:blipFill>
              <a:ln w="12700">
                <a:miter lim="400000"/>
              </a:ln>
              <a:extLst>
                <a:ext uri="{C572A759-6A51-4108-AA02-DFA0A04FC94B}">
                  <ma14:wrappingTextBoxFlag xmlns:ma14="http://schemas.microsoft.com/office/mac/drawingml/2011/main" xmlns="" val="1"/>
                </a:ext>
              </a:extLst>
            </p:spPr>
            <p:txBody>
              <a:bodyPr/>
              <a:lstStyle/>
              <a:p>
                <a:r>
                  <a:rPr lang="en-US">
                    <a:noFill/>
                  </a:rPr>
                  <a:t> </a:t>
                </a:r>
              </a:p>
            </p:txBody>
          </p:sp>
        </mc:Fallback>
      </mc:AlternateContent>
      <p:sp>
        <p:nvSpPr>
          <p:cNvPr id="21" name="Textplatzhalter 1"/>
          <p:cNvSpPr>
            <a:spLocks noGrp="1"/>
          </p:cNvSpPr>
          <p:nvPr>
            <p:ph type="body" sz="quarter" idx="13"/>
          </p:nvPr>
        </p:nvSpPr>
        <p:spPr>
          <a:xfrm>
            <a:off x="15534866" y="3843938"/>
            <a:ext cx="4093632" cy="1123194"/>
          </a:xfrm>
        </p:spPr>
        <p:txBody>
          <a:bodyPr/>
          <a:lstStyle/>
          <a:p>
            <a:r>
              <a:rPr lang="de-CH" sz="4400" dirty="0" err="1">
                <a:solidFill>
                  <a:srgbClr val="B087D9"/>
                </a:solidFill>
              </a:rPr>
              <a:t>Foreshortening</a:t>
            </a:r>
            <a:endParaRPr lang="en-US" sz="4400" dirty="0">
              <a:solidFill>
                <a:srgbClr val="B087D9"/>
              </a:solidFill>
            </a:endParaRPr>
          </a:p>
        </p:txBody>
      </p:sp>
      <p:sp>
        <p:nvSpPr>
          <p:cNvPr id="27" name="Textplatzhalter 1"/>
          <p:cNvSpPr>
            <a:spLocks noGrp="1"/>
          </p:cNvSpPr>
          <p:nvPr>
            <p:ph type="body" sz="quarter" idx="13"/>
          </p:nvPr>
        </p:nvSpPr>
        <p:spPr>
          <a:xfrm>
            <a:off x="8736034" y="3753841"/>
            <a:ext cx="2579416" cy="981037"/>
          </a:xfrm>
        </p:spPr>
        <p:txBody>
          <a:bodyPr/>
          <a:lstStyle/>
          <a:p>
            <a:r>
              <a:rPr lang="de-CH" sz="5400" dirty="0" err="1">
                <a:solidFill>
                  <a:schemeClr val="accent2"/>
                </a:solidFill>
              </a:rPr>
              <a:t>Incident</a:t>
            </a:r>
            <a:endParaRPr lang="en-US" sz="5400" dirty="0">
              <a:solidFill>
                <a:schemeClr val="accent2"/>
              </a:solidFill>
            </a:endParaRPr>
          </a:p>
        </p:txBody>
      </p:sp>
      <p:sp>
        <p:nvSpPr>
          <p:cNvPr id="28" name="Textplatzhalter 1"/>
          <p:cNvSpPr>
            <a:spLocks noGrp="1"/>
          </p:cNvSpPr>
          <p:nvPr>
            <p:ph type="body" sz="quarter" idx="13"/>
          </p:nvPr>
        </p:nvSpPr>
        <p:spPr>
          <a:xfrm>
            <a:off x="3343206" y="3753841"/>
            <a:ext cx="3042304" cy="981037"/>
          </a:xfrm>
        </p:spPr>
        <p:txBody>
          <a:bodyPr/>
          <a:lstStyle/>
          <a:p>
            <a:r>
              <a:rPr lang="de-CH" sz="5400" dirty="0" err="1">
                <a:solidFill>
                  <a:schemeClr val="accent5">
                    <a:lumMod val="60000"/>
                    <a:lumOff val="40000"/>
                  </a:schemeClr>
                </a:solidFill>
              </a:rPr>
              <a:t>Outgoing</a:t>
            </a:r>
            <a:endParaRPr lang="en-US" sz="5400" dirty="0">
              <a:solidFill>
                <a:schemeClr val="accent5">
                  <a:lumMod val="60000"/>
                  <a:lumOff val="40000"/>
                </a:schemeClr>
              </a:solidFill>
            </a:endParaRPr>
          </a:p>
        </p:txBody>
      </p:sp>
      <p:cxnSp>
        <p:nvCxnSpPr>
          <p:cNvPr id="9" name="Gerade Verbindung mit Pfeil 8"/>
          <p:cNvCxnSpPr>
            <a:cxnSpLocks/>
            <a:endCxn id="5" idx="0"/>
          </p:cNvCxnSpPr>
          <p:nvPr/>
        </p:nvCxnSpPr>
        <p:spPr>
          <a:xfrm>
            <a:off x="2984337" y="8021782"/>
            <a:ext cx="9207663" cy="2392147"/>
          </a:xfrm>
          <a:prstGeom prst="straightConnector1">
            <a:avLst/>
          </a:prstGeom>
          <a:noFill/>
          <a:ln w="38100" cap="flat">
            <a:solidFill>
              <a:schemeClr val="accent5">
                <a:lumMod val="60000"/>
                <a:lumOff val="40000"/>
              </a:schemeClr>
            </a:solidFill>
            <a:prstDash val="solid"/>
            <a:miter lim="400000"/>
            <a:headEnd type="triangle" w="lg" len="lg"/>
            <a:tailEnd type="oval" w="lg" len="lg"/>
          </a:ln>
          <a:effectLst/>
          <a:sp3d/>
        </p:spPr>
        <p:style>
          <a:lnRef idx="0">
            <a:scrgbClr r="0" g="0" b="0"/>
          </a:lnRef>
          <a:fillRef idx="0">
            <a:scrgbClr r="0" g="0" b="0"/>
          </a:fillRef>
          <a:effectRef idx="0">
            <a:scrgbClr r="0" g="0" b="0"/>
          </a:effectRef>
          <a:fontRef idx="none"/>
        </p:style>
      </p:cxnSp>
      <p:sp>
        <p:nvSpPr>
          <p:cNvPr id="6" name="Textplatzhalter 5">
            <a:extLst>
              <a:ext uri="{FF2B5EF4-FFF2-40B4-BE49-F238E27FC236}">
                <a16:creationId xmlns:a16="http://schemas.microsoft.com/office/drawing/2014/main" id="{43D067A2-9FDD-4772-B2EB-A2E588DF69E9}"/>
              </a:ext>
            </a:extLst>
          </p:cNvPr>
          <p:cNvSpPr>
            <a:spLocks noGrp="1"/>
          </p:cNvSpPr>
          <p:nvPr>
            <p:ph type="body" sz="quarter" idx="13"/>
          </p:nvPr>
        </p:nvSpPr>
        <p:spPr/>
        <p:txBody>
          <a:bodyPr/>
          <a:lstStyle/>
          <a:p>
            <a:endParaRPr lang="en-US"/>
          </a:p>
        </p:txBody>
      </p:sp>
      <p:sp>
        <p:nvSpPr>
          <p:cNvPr id="18" name="Textplatzhalter 1">
            <a:extLst>
              <a:ext uri="{FF2B5EF4-FFF2-40B4-BE49-F238E27FC236}">
                <a16:creationId xmlns:a16="http://schemas.microsoft.com/office/drawing/2014/main" id="{B5AD6956-4615-460F-AF91-63472E662AB7}"/>
              </a:ext>
            </a:extLst>
          </p:cNvPr>
          <p:cNvSpPr>
            <a:spLocks noGrp="1"/>
          </p:cNvSpPr>
          <p:nvPr>
            <p:ph type="body" sz="quarter" idx="13"/>
          </p:nvPr>
        </p:nvSpPr>
        <p:spPr>
          <a:xfrm>
            <a:off x="12833867" y="3753842"/>
            <a:ext cx="2579416" cy="981037"/>
          </a:xfrm>
        </p:spPr>
        <p:txBody>
          <a:bodyPr/>
          <a:lstStyle/>
          <a:p>
            <a:r>
              <a:rPr lang="de-CH" sz="5400" dirty="0">
                <a:solidFill>
                  <a:srgbClr val="B087D9"/>
                </a:solidFill>
              </a:rPr>
              <a:t>BSDF</a:t>
            </a:r>
            <a:endParaRPr lang="en-US" sz="5400" dirty="0">
              <a:solidFill>
                <a:srgbClr val="B087D9"/>
              </a:solidFill>
            </a:endParaRPr>
          </a:p>
        </p:txBody>
      </p:sp>
      <mc:AlternateContent xmlns:mc="http://schemas.openxmlformats.org/markup-compatibility/2006" xmlns:a14="http://schemas.microsoft.com/office/drawing/2010/main">
        <mc:Choice Requires="a14">
          <p:sp>
            <p:nvSpPr>
              <p:cNvPr id="20" name="Textplatzhalter 3"/>
              <p:cNvSpPr txBox="1">
                <a:spLocks/>
              </p:cNvSpPr>
              <p:nvPr/>
            </p:nvSpPr>
            <p:spPr>
              <a:xfrm>
                <a:off x="11672773" y="10030330"/>
                <a:ext cx="808920" cy="1537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accent5">
                              <a:lumMod val="60000"/>
                              <a:lumOff val="40000"/>
                            </a:schemeClr>
                          </a:solidFill>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20" name="Textplatzhalter 3"/>
              <p:cNvSpPr txBox="1">
                <a:spLocks noRot="1" noChangeAspect="1" noMove="1" noResize="1" noEditPoints="1" noAdjustHandles="1" noChangeArrowheads="1" noChangeShapeType="1" noTextEdit="1"/>
              </p:cNvSpPr>
              <p:nvPr/>
            </p:nvSpPr>
            <p:spPr>
              <a:xfrm>
                <a:off x="11672773" y="10030330"/>
                <a:ext cx="808920" cy="1537493"/>
              </a:xfrm>
              <a:prstGeom prst="rect">
                <a:avLst/>
              </a:prstGeom>
              <a:blipFill>
                <a:blip r:embed="rId12"/>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cxnSp>
        <p:nvCxnSpPr>
          <p:cNvPr id="23" name="Straight Connector 22"/>
          <p:cNvCxnSpPr/>
          <p:nvPr/>
        </p:nvCxnSpPr>
        <p:spPr>
          <a:xfrm>
            <a:off x="11315450" y="2614863"/>
            <a:ext cx="8111539" cy="1925053"/>
          </a:xfrm>
          <a:prstGeom prst="line">
            <a:avLst/>
          </a:prstGeom>
          <a:noFill/>
          <a:ln w="127000"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cxnSp>
        <p:nvCxnSpPr>
          <p:cNvPr id="24" name="Straight Connector 23"/>
          <p:cNvCxnSpPr/>
          <p:nvPr/>
        </p:nvCxnSpPr>
        <p:spPr>
          <a:xfrm flipV="1">
            <a:off x="11418305" y="2650280"/>
            <a:ext cx="7780841" cy="1755255"/>
          </a:xfrm>
          <a:prstGeom prst="line">
            <a:avLst/>
          </a:prstGeom>
          <a:noFill/>
          <a:ln w="127000"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sp>
        <p:nvSpPr>
          <p:cNvPr id="26" name="Textplatzhalter 5">
            <a:extLst>
              <a:ext uri="{FF2B5EF4-FFF2-40B4-BE49-F238E27FC236}">
                <a16:creationId xmlns:a16="http://schemas.microsoft.com/office/drawing/2014/main" id="{7B6B4CB4-3BEC-4994-97A5-B7F6F04FAD7D}"/>
              </a:ext>
            </a:extLst>
          </p:cNvPr>
          <p:cNvSpPr>
            <a:spLocks noGrp="1"/>
          </p:cNvSpPr>
          <p:nvPr>
            <p:ph type="body" sz="quarter" idx="13"/>
          </p:nvPr>
        </p:nvSpPr>
        <p:spPr>
          <a:xfrm>
            <a:off x="8980426" y="5061203"/>
            <a:ext cx="1581321" cy="1103111"/>
          </a:xfrm>
        </p:spPr>
        <p:txBody>
          <a:bodyPr/>
          <a:lstStyle/>
          <a:p>
            <a:pPr algn="ctr"/>
            <a:r>
              <a:rPr lang="en-US" sz="6600" b="1" dirty="0"/>
              <a:t>5D</a:t>
            </a:r>
          </a:p>
        </p:txBody>
      </p:sp>
      <p:sp>
        <p:nvSpPr>
          <p:cNvPr id="29" name="Textplatzhalter 5">
            <a:extLst>
              <a:ext uri="{FF2B5EF4-FFF2-40B4-BE49-F238E27FC236}">
                <a16:creationId xmlns:a16="http://schemas.microsoft.com/office/drawing/2014/main" id="{9F32CC45-E1E0-4FC7-8F75-736FF0A94A48}"/>
              </a:ext>
            </a:extLst>
          </p:cNvPr>
          <p:cNvSpPr>
            <a:spLocks noGrp="1"/>
          </p:cNvSpPr>
          <p:nvPr>
            <p:ph type="body" sz="quarter" idx="13"/>
          </p:nvPr>
        </p:nvSpPr>
        <p:spPr>
          <a:xfrm>
            <a:off x="12833867" y="5061202"/>
            <a:ext cx="1581321" cy="1103111"/>
          </a:xfrm>
        </p:spPr>
        <p:txBody>
          <a:bodyPr/>
          <a:lstStyle/>
          <a:p>
            <a:pPr algn="ctr"/>
            <a:r>
              <a:rPr lang="en-US" sz="6600" b="1" dirty="0"/>
              <a:t>7D</a:t>
            </a:r>
          </a:p>
        </p:txBody>
      </p:sp>
      <p:sp>
        <p:nvSpPr>
          <p:cNvPr id="30" name="Geschweifte Klammer links 29">
            <a:extLst>
              <a:ext uri="{FF2B5EF4-FFF2-40B4-BE49-F238E27FC236}">
                <a16:creationId xmlns:a16="http://schemas.microsoft.com/office/drawing/2014/main" id="{32F776C4-7AFE-4C14-BBCA-56DD11ECA10E}"/>
              </a:ext>
            </a:extLst>
          </p:cNvPr>
          <p:cNvSpPr/>
          <p:nvPr/>
        </p:nvSpPr>
        <p:spPr>
          <a:xfrm rot="16200000">
            <a:off x="9512289" y="3224915"/>
            <a:ext cx="429548" cy="3054885"/>
          </a:xfrm>
          <a:prstGeom prst="leftBrace">
            <a:avLst/>
          </a:prstGeom>
          <a:noFill/>
          <a:ln w="603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1" name="Geschweifte Klammer links 30">
            <a:extLst>
              <a:ext uri="{FF2B5EF4-FFF2-40B4-BE49-F238E27FC236}">
                <a16:creationId xmlns:a16="http://schemas.microsoft.com/office/drawing/2014/main" id="{D1518E43-416A-4447-9E78-A45FA68FF3AD}"/>
              </a:ext>
            </a:extLst>
          </p:cNvPr>
          <p:cNvSpPr/>
          <p:nvPr/>
        </p:nvSpPr>
        <p:spPr>
          <a:xfrm rot="16200000">
            <a:off x="13326901" y="2698219"/>
            <a:ext cx="427216" cy="4110607"/>
          </a:xfrm>
          <a:prstGeom prst="leftBrace">
            <a:avLst/>
          </a:prstGeom>
          <a:noFill/>
          <a:ln w="603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 name="Slide Number Placeholder 1">
            <a:extLst>
              <a:ext uri="{FF2B5EF4-FFF2-40B4-BE49-F238E27FC236}">
                <a16:creationId xmlns:a16="http://schemas.microsoft.com/office/drawing/2014/main" id="{684A8C8B-7CBE-4FB5-8FD4-AF5565BDD429}"/>
              </a:ext>
            </a:extLst>
          </p:cNvPr>
          <p:cNvSpPr>
            <a:spLocks noGrp="1"/>
          </p:cNvSpPr>
          <p:nvPr>
            <p:ph type="sldNum" sz="quarter" idx="2"/>
          </p:nvPr>
        </p:nvSpPr>
        <p:spPr/>
        <p:txBody>
          <a:bodyPr/>
          <a:lstStyle/>
          <a:p>
            <a:fld id="{86CB4B4D-7CA3-9044-876B-883B54F8677D}" type="slidenum">
              <a:rPr lang="en-US" smtClean="0"/>
              <a:t>66</a:t>
            </a:fld>
            <a:endParaRPr lang="en-US"/>
          </a:p>
        </p:txBody>
      </p:sp>
      <p:sp>
        <p:nvSpPr>
          <p:cNvPr id="34" name="Titel 2">
            <a:extLst>
              <a:ext uri="{FF2B5EF4-FFF2-40B4-BE49-F238E27FC236}">
                <a16:creationId xmlns:a16="http://schemas.microsoft.com/office/drawing/2014/main" id="{7DB37563-9243-4F02-9199-F0474E619EEC}"/>
              </a:ext>
            </a:extLst>
          </p:cNvPr>
          <p:cNvSpPr>
            <a:spLocks noGrp="1"/>
          </p:cNvSpPr>
          <p:nvPr>
            <p:ph type="title"/>
          </p:nvPr>
        </p:nvSpPr>
        <p:spPr>
          <a:xfrm>
            <a:off x="406400" y="266700"/>
            <a:ext cx="23571201" cy="1244601"/>
          </a:xfrm>
        </p:spPr>
        <p:txBody>
          <a:bodyPr/>
          <a:lstStyle/>
          <a:p>
            <a:r>
              <a:rPr lang="en-US" noProof="0" dirty="0"/>
              <a:t>What is </a:t>
            </a:r>
            <a:r>
              <a:rPr lang="en-US" b="1" noProof="0" dirty="0"/>
              <a:t>Path Guiding</a:t>
            </a:r>
            <a:r>
              <a:rPr lang="en-US" noProof="0" dirty="0"/>
              <a:t>?</a:t>
            </a:r>
          </a:p>
        </p:txBody>
      </p:sp>
    </p:spTree>
    <p:extLst>
      <p:ext uri="{BB962C8B-B14F-4D97-AF65-F5344CB8AC3E}">
        <p14:creationId xmlns:p14="http://schemas.microsoft.com/office/powerpoint/2010/main" val="18895689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1" name="Textplatzhalter 3">
                <a:extLst>
                  <a:ext uri="{FF2B5EF4-FFF2-40B4-BE49-F238E27FC236}">
                    <a16:creationId xmlns:a16="http://schemas.microsoft.com/office/drawing/2014/main" id="{739B3345-8878-4413-8616-61A1D73E4EB4}"/>
                  </a:ext>
                </a:extLst>
              </p:cNvPr>
              <p:cNvSpPr txBox="1">
                <a:spLocks/>
              </p:cNvSpPr>
              <p:nvPr/>
            </p:nvSpPr>
            <p:spPr>
              <a:xfrm>
                <a:off x="2984337" y="2128472"/>
                <a:ext cx="17751149" cy="215969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7200" i="1" smtClean="0">
                        <a:solidFill>
                          <a:schemeClr val="accent5">
                            <a:lumMod val="60000"/>
                            <a:lumOff val="40000"/>
                          </a:schemeClr>
                        </a:solidFill>
                        <a:latin typeface="Cambria Math" panose="02040503050406030204" pitchFamily="18" charset="0"/>
                      </a:rPr>
                      <m:t>𝐿</m:t>
                    </m:r>
                    <m:d>
                      <m:dPr>
                        <m:ctrlPr>
                          <a:rPr lang="de-CH" sz="7200" i="1" smtClean="0">
                            <a:solidFill>
                              <a:schemeClr val="accent5">
                                <a:lumMod val="60000"/>
                                <a:lumOff val="40000"/>
                              </a:schemeClr>
                            </a:solidFill>
                            <a:latin typeface="Cambria Math" panose="02040503050406030204" pitchFamily="18" charset="0"/>
                          </a:rPr>
                        </m:ctrlPr>
                      </m:dPr>
                      <m:e>
                        <m:r>
                          <a:rPr lang="de-CH" sz="7200" i="1" smtClean="0">
                            <a:solidFill>
                              <a:schemeClr val="accent5">
                                <a:lumMod val="60000"/>
                                <a:lumOff val="40000"/>
                              </a:schemeClr>
                            </a:solidFill>
                            <a:latin typeface="Cambria Math" panose="02040503050406030204" pitchFamily="18" charset="0"/>
                          </a:rPr>
                          <m:t>𝑥</m:t>
                        </m:r>
                        <m:r>
                          <a:rPr lang="de-CH" sz="7200" i="1" smtClean="0">
                            <a:solidFill>
                              <a:schemeClr val="accent5">
                                <a:lumMod val="60000"/>
                                <a:lumOff val="40000"/>
                              </a:schemeClr>
                            </a:solidFill>
                            <a:latin typeface="Cambria Math" panose="02040503050406030204" pitchFamily="18" charset="0"/>
                          </a:rPr>
                          <m:t>,</m:t>
                        </m:r>
                        <m:sSub>
                          <m:sSubPr>
                            <m:ctrlP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t>𝑜</m:t>
                            </m:r>
                          </m:sub>
                        </m:sSub>
                      </m:e>
                    </m:d>
                    <m:r>
                      <a:rPr lang="de-CH" sz="7200" i="1" smtClean="0">
                        <a:latin typeface="Cambria Math" panose="02040503050406030204" pitchFamily="18" charset="0"/>
                      </a:rPr>
                      <m:t>=</m:t>
                    </m:r>
                    <m:nary>
                      <m:naryPr>
                        <m:limLoc m:val="undOvr"/>
                        <m:subHide m:val="on"/>
                        <m:supHide m:val="on"/>
                        <m:ctrlPr>
                          <a:rPr lang="en-US" sz="7200" i="1" smtClean="0">
                            <a:latin typeface="Cambria Math" panose="02040503050406030204" pitchFamily="18" charset="0"/>
                          </a:rPr>
                        </m:ctrlPr>
                      </m:naryPr>
                      <m:sub/>
                      <m:sup/>
                      <m:e>
                        <m:r>
                          <a:rPr lang="de-CH" sz="7200" i="1" smtClean="0">
                            <a:solidFill>
                              <a:srgbClr val="3C9A6F"/>
                            </a:solidFill>
                            <a:latin typeface="Cambria Math" panose="02040503050406030204" pitchFamily="18" charset="0"/>
                          </a:rPr>
                          <m:t>𝐿</m:t>
                        </m:r>
                        <m:d>
                          <m:dPr>
                            <m:ctrlPr>
                              <a:rPr lang="de-CH" sz="7200" i="1">
                                <a:solidFill>
                                  <a:srgbClr val="3C9A6F"/>
                                </a:solidFill>
                                <a:latin typeface="Cambria Math" panose="02040503050406030204" pitchFamily="18" charset="0"/>
                              </a:rPr>
                            </m:ctrlPr>
                          </m:dPr>
                          <m:e>
                            <m:r>
                              <a:rPr lang="de-CH" sz="7200" i="1">
                                <a:solidFill>
                                  <a:srgbClr val="3C9A6F"/>
                                </a:solidFill>
                                <a:latin typeface="Cambria Math" panose="02040503050406030204" pitchFamily="18" charset="0"/>
                              </a:rPr>
                              <m:t>𝑥</m:t>
                            </m:r>
                            <m:r>
                              <a:rPr lang="de-CH" sz="7200" i="1">
                                <a:solidFill>
                                  <a:srgbClr val="3C9A6F"/>
                                </a:solidFill>
                                <a:latin typeface="Cambria Math" panose="02040503050406030204" pitchFamily="18" charset="0"/>
                              </a:rPr>
                              <m:t>,</m:t>
                            </m:r>
                            <m:sSub>
                              <m:sSubPr>
                                <m:ctrlPr>
                                  <a:rPr lang="de-CH" sz="7200" i="1">
                                    <a:solidFill>
                                      <a:srgbClr val="3C9A6F"/>
                                    </a:solidFill>
                                    <a:latin typeface="Cambria Math" panose="02040503050406030204" pitchFamily="18" charset="0"/>
                                    <a:ea typeface="Cambria Math" panose="02040503050406030204" pitchFamily="18" charset="0"/>
                                  </a:rPr>
                                </m:ctrlPr>
                              </m:sSubPr>
                              <m:e>
                                <m:r>
                                  <a:rPr lang="de-CH" sz="7200" i="1">
                                    <a:solidFill>
                                      <a:srgbClr val="3C9A6F"/>
                                    </a:solidFill>
                                    <a:latin typeface="Cambria Math" panose="02040503050406030204" pitchFamily="18" charset="0"/>
                                    <a:ea typeface="Cambria Math" panose="02040503050406030204" pitchFamily="18" charset="0"/>
                                  </a:rPr>
                                  <m:t>𝜔</m:t>
                                </m:r>
                              </m:e>
                              <m:sub>
                                <m:r>
                                  <a:rPr lang="de-CH" sz="7200" i="1">
                                    <a:solidFill>
                                      <a:srgbClr val="3C9A6F"/>
                                    </a:solidFill>
                                    <a:latin typeface="Cambria Math" panose="02040503050406030204" pitchFamily="18" charset="0"/>
                                    <a:ea typeface="Cambria Math" panose="02040503050406030204" pitchFamily="18" charset="0"/>
                                  </a:rPr>
                                  <m:t>𝑖</m:t>
                                </m:r>
                              </m:sub>
                            </m:sSub>
                          </m:e>
                        </m:d>
                        <m:r>
                          <a:rPr lang="de-CH" sz="7200" i="1" smtClean="0">
                            <a:solidFill>
                              <a:srgbClr val="B087D9"/>
                            </a:solidFill>
                            <a:latin typeface="Cambria Math" panose="02040503050406030204" pitchFamily="18" charset="0"/>
                          </a:rPr>
                          <m:t>𝑓</m:t>
                        </m:r>
                        <m:d>
                          <m:dPr>
                            <m:ctrlPr>
                              <a:rPr lang="de-CH" sz="7200" i="1" smtClean="0">
                                <a:solidFill>
                                  <a:srgbClr val="B087D9"/>
                                </a:solidFill>
                                <a:latin typeface="Cambria Math" panose="02040503050406030204" pitchFamily="18" charset="0"/>
                              </a:rPr>
                            </m:ctrlPr>
                          </m:dPr>
                          <m:e>
                            <m:r>
                              <a:rPr lang="de-CH" sz="7200" i="1" smtClean="0">
                                <a:solidFill>
                                  <a:srgbClr val="B087D9"/>
                                </a:solidFill>
                                <a:latin typeface="Cambria Math" panose="02040503050406030204" pitchFamily="18" charset="0"/>
                              </a:rPr>
                              <m:t>𝑥</m:t>
                            </m:r>
                            <m:r>
                              <a:rPr lang="de-CH" sz="7200" i="1" smtClean="0">
                                <a:solidFill>
                                  <a:srgbClr val="B087D9"/>
                                </a:solidFill>
                                <a:latin typeface="Cambria Math" panose="02040503050406030204" pitchFamily="18" charset="0"/>
                              </a:rPr>
                              <m:t>,</m:t>
                            </m:r>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𝜔</m:t>
                                </m:r>
                              </m:e>
                              <m:sub>
                                <m:r>
                                  <a:rPr lang="de-CH" sz="7200" i="1" smtClean="0">
                                    <a:solidFill>
                                      <a:srgbClr val="B087D9"/>
                                    </a:solidFill>
                                    <a:latin typeface="Cambria Math" panose="02040503050406030204" pitchFamily="18" charset="0"/>
                                    <a:ea typeface="Cambria Math" panose="02040503050406030204" pitchFamily="18" charset="0"/>
                                  </a:rPr>
                                  <m:t>𝑜</m:t>
                                </m:r>
                              </m:sub>
                            </m:sSub>
                            <m:r>
                              <a:rPr lang="de-CH" sz="7200" i="1" smtClean="0">
                                <a:solidFill>
                                  <a:srgbClr val="B087D9"/>
                                </a:solidFill>
                                <a:latin typeface="Cambria Math" panose="02040503050406030204" pitchFamily="18" charset="0"/>
                                <a:ea typeface="Cambria Math" panose="02040503050406030204" pitchFamily="18" charset="0"/>
                              </a:rPr>
                              <m:t>,</m:t>
                            </m:r>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𝜔</m:t>
                                </m:r>
                              </m:e>
                              <m:sub>
                                <m:r>
                                  <a:rPr lang="de-CH" sz="7200" i="1" smtClean="0">
                                    <a:solidFill>
                                      <a:srgbClr val="B087D9"/>
                                    </a:solidFill>
                                    <a:latin typeface="Cambria Math" panose="02040503050406030204" pitchFamily="18" charset="0"/>
                                    <a:ea typeface="Cambria Math" panose="02040503050406030204" pitchFamily="18" charset="0"/>
                                  </a:rPr>
                                  <m:t>𝑖</m:t>
                                </m:r>
                              </m:sub>
                            </m:sSub>
                          </m:e>
                        </m:d>
                        <m:func>
                          <m:funcPr>
                            <m:ctrlPr>
                              <a:rPr lang="de-CH" sz="7200" i="1" smtClean="0">
                                <a:solidFill>
                                  <a:srgbClr val="B087D9"/>
                                </a:solidFill>
                                <a:latin typeface="Cambria Math" panose="02040503050406030204" pitchFamily="18" charset="0"/>
                              </a:rPr>
                            </m:ctrlPr>
                          </m:funcPr>
                          <m:fName>
                            <m:r>
                              <m:rPr>
                                <m:sty m:val="p"/>
                              </m:rPr>
                              <a:rPr lang="de-CH" sz="7200" smtClean="0">
                                <a:solidFill>
                                  <a:srgbClr val="B087D9"/>
                                </a:solidFill>
                                <a:latin typeface="Cambria Math" panose="02040503050406030204" pitchFamily="18" charset="0"/>
                              </a:rPr>
                              <m:t>cos</m:t>
                            </m:r>
                          </m:fName>
                          <m:e>
                            <m:d>
                              <m:dPr>
                                <m:ctrlPr>
                                  <a:rPr lang="de-CH" sz="7200" i="1" smtClean="0">
                                    <a:solidFill>
                                      <a:srgbClr val="B087D9"/>
                                    </a:solidFill>
                                    <a:latin typeface="Cambria Math" panose="02040503050406030204" pitchFamily="18" charset="0"/>
                                  </a:rPr>
                                </m:ctrlPr>
                              </m:dPr>
                              <m:e>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𝜃</m:t>
                                    </m:r>
                                  </m:e>
                                  <m:sub>
                                    <m:r>
                                      <a:rPr lang="de-CH" sz="7200" i="1" smtClean="0">
                                        <a:solidFill>
                                          <a:srgbClr val="B087D9"/>
                                        </a:solidFill>
                                        <a:latin typeface="Cambria Math" panose="02040503050406030204" pitchFamily="18" charset="0"/>
                                        <a:ea typeface="Cambria Math" panose="02040503050406030204" pitchFamily="18" charset="0"/>
                                      </a:rPr>
                                      <m:t>𝑖</m:t>
                                    </m:r>
                                  </m:sub>
                                </m:sSub>
                              </m:e>
                            </m:d>
                          </m:e>
                        </m:func>
                        <m:r>
                          <a:rPr lang="el-GR" sz="7200" i="1" smtClean="0">
                            <a:solidFill>
                              <a:schemeClr val="accent1">
                                <a:lumMod val="60000"/>
                                <a:lumOff val="40000"/>
                              </a:schemeClr>
                            </a:solidFill>
                            <a:latin typeface="Cambria Math" panose="02040503050406030204" pitchFamily="18" charset="0"/>
                          </a:rPr>
                          <m:t>ⅆ</m:t>
                        </m:r>
                        <m:sSub>
                          <m:sSubPr>
                            <m:ctrlPr>
                              <a:rPr lang="de-CH" sz="7200" i="1" smtClean="0">
                                <a:solidFill>
                                  <a:schemeClr val="accent1">
                                    <a:lumMod val="60000"/>
                                    <a:lumOff val="40000"/>
                                  </a:schemeClr>
                                </a:solidFill>
                                <a:latin typeface="Cambria Math" panose="02040503050406030204" pitchFamily="18" charset="0"/>
                                <a:ea typeface="Cambria Math" panose="02040503050406030204" pitchFamily="18" charset="0"/>
                              </a:rPr>
                            </m:ctrlPr>
                          </m:sSubPr>
                          <m:e>
                            <m:r>
                              <a:rPr lang="el-GR" sz="7200" i="1" smtClean="0">
                                <a:solidFill>
                                  <a:schemeClr val="accent1">
                                    <a:lumMod val="60000"/>
                                    <a:lumOff val="40000"/>
                                  </a:schemeClr>
                                </a:solidFill>
                                <a:latin typeface="Cambria Math" panose="02040503050406030204" pitchFamily="18" charset="0"/>
                                <a:ea typeface="Cambria Math" panose="02040503050406030204" pitchFamily="18" charset="0"/>
                              </a:rPr>
                              <m:t>𝜔</m:t>
                            </m:r>
                          </m:e>
                          <m:sub>
                            <m:r>
                              <a:rPr lang="de-CH" sz="7200" i="1" smtClean="0">
                                <a:solidFill>
                                  <a:schemeClr val="accent1">
                                    <a:lumMod val="60000"/>
                                    <a:lumOff val="40000"/>
                                  </a:schemeClr>
                                </a:solidFill>
                                <a:latin typeface="Cambria Math" panose="02040503050406030204" pitchFamily="18" charset="0"/>
                                <a:ea typeface="Cambria Math" panose="02040503050406030204" pitchFamily="18" charset="0"/>
                              </a:rPr>
                              <m:t>𝑖</m:t>
                            </m:r>
                          </m:sub>
                        </m:sSub>
                      </m:e>
                    </m:nary>
                  </m:oMath>
                </a14:m>
                <a:endParaRPr lang="en-US" sz="7200" dirty="0"/>
              </a:p>
            </p:txBody>
          </p:sp>
        </mc:Choice>
        <mc:Fallback xmlns="">
          <p:sp>
            <p:nvSpPr>
              <p:cNvPr id="31" name="Textplatzhalter 3">
                <a:extLst>
                  <a:ext uri="{FF2B5EF4-FFF2-40B4-BE49-F238E27FC236}">
                    <a16:creationId xmlns:a16="http://schemas.microsoft.com/office/drawing/2014/main" id="{739B3345-8878-4413-8616-61A1D73E4EB4}"/>
                  </a:ext>
                </a:extLst>
              </p:cNvPr>
              <p:cNvSpPr txBox="1">
                <a:spLocks noRot="1" noChangeAspect="1" noMove="1" noResize="1" noEditPoints="1" noAdjustHandles="1" noChangeArrowheads="1" noChangeShapeType="1" noTextEdit="1"/>
              </p:cNvSpPr>
              <p:nvPr/>
            </p:nvSpPr>
            <p:spPr>
              <a:xfrm>
                <a:off x="2984337" y="2128472"/>
                <a:ext cx="17751149" cy="2159696"/>
              </a:xfrm>
              <a:prstGeom prst="rect">
                <a:avLst/>
              </a:prstGeom>
              <a:blipFill>
                <a:blip r:embed="rId4"/>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34" name="Grafik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62700">
            <a:off x="6675797" y="5223552"/>
            <a:ext cx="11032406" cy="11032406"/>
          </a:xfrm>
          <a:prstGeom prst="rect">
            <a:avLst/>
          </a:prstGeom>
        </p:spPr>
      </p:pic>
      <p:pic>
        <p:nvPicPr>
          <p:cNvPr id="32" name="Grafik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06923">
            <a:off x="6997385" y="5219314"/>
            <a:ext cx="10389230" cy="10389230"/>
          </a:xfrm>
          <a:prstGeom prst="rect">
            <a:avLst/>
          </a:prstGeom>
        </p:spPr>
      </p:pic>
      <p:sp>
        <p:nvSpPr>
          <p:cNvPr id="13" name="Rechteck 12"/>
          <p:cNvSpPr/>
          <p:nvPr/>
        </p:nvSpPr>
        <p:spPr>
          <a:xfrm>
            <a:off x="8397551" y="10413929"/>
            <a:ext cx="7595118" cy="33020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 name="Rechteck 4"/>
          <p:cNvSpPr/>
          <p:nvPr/>
        </p:nvSpPr>
        <p:spPr>
          <a:xfrm>
            <a:off x="0" y="10413929"/>
            <a:ext cx="24384000" cy="2592000"/>
          </a:xfrm>
          <a:prstGeom prst="rect">
            <a:avLst/>
          </a:prstGeom>
          <a:gradFill>
            <a:gsLst>
              <a:gs pos="0">
                <a:schemeClr val="tx2"/>
              </a:gs>
              <a:gs pos="100000">
                <a:schemeClr val="bg1"/>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7" name="Grafik 6" descr="Videokamera"/>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65649">
            <a:off x="1157769" y="4312965"/>
            <a:ext cx="2734798" cy="2734798"/>
          </a:xfrm>
          <a:prstGeom prst="rect">
            <a:avLst/>
          </a:prstGeom>
        </p:spPr>
      </p:pic>
      <p:pic>
        <p:nvPicPr>
          <p:cNvPr id="15" name="Grafik 14" descr="Sonne"/>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628498" y="4363193"/>
            <a:ext cx="2634342" cy="2634342"/>
          </a:xfrm>
          <a:prstGeom prst="rect">
            <a:avLst/>
          </a:prstGeom>
        </p:spPr>
      </p:pic>
      <mc:AlternateContent xmlns:mc="http://schemas.openxmlformats.org/markup-compatibility/2006" xmlns:a14="http://schemas.microsoft.com/office/drawing/2010/main">
        <mc:Choice Requires="a14">
          <p:sp>
            <p:nvSpPr>
              <p:cNvPr id="19" name="Textplatzhalter 3"/>
              <p:cNvSpPr txBox="1">
                <a:spLocks/>
              </p:cNvSpPr>
              <p:nvPr/>
            </p:nvSpPr>
            <p:spPr>
              <a:xfrm>
                <a:off x="4460517" y="5819819"/>
                <a:ext cx="1509035" cy="157250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sSub>
                      <m:sSubPr>
                        <m:ctrlPr>
                          <a:rPr lang="de-CH"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i="1">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i="1">
                            <a:solidFill>
                              <a:schemeClr val="accent5">
                                <a:lumMod val="60000"/>
                                <a:lumOff val="40000"/>
                              </a:schemeClr>
                            </a:solidFill>
                            <a:latin typeface="Cambria Math" panose="02040503050406030204" pitchFamily="18" charset="0"/>
                            <a:ea typeface="Cambria Math" panose="02040503050406030204" pitchFamily="18" charset="0"/>
                          </a:rPr>
                          <m:t>𝑜</m:t>
                        </m:r>
                      </m:sub>
                    </m:sSub>
                  </m:oMath>
                </a14:m>
                <a:endParaRPr lang="en-US" dirty="0"/>
              </a:p>
            </p:txBody>
          </p:sp>
        </mc:Choice>
        <mc:Fallback xmlns="">
          <p:sp>
            <p:nvSpPr>
              <p:cNvPr id="19" name="Textplatzhalter 3"/>
              <p:cNvSpPr txBox="1">
                <a:spLocks noRot="1" noChangeAspect="1" noMove="1" noResize="1" noEditPoints="1" noAdjustHandles="1" noChangeArrowheads="1" noChangeShapeType="1" noTextEdit="1"/>
              </p:cNvSpPr>
              <p:nvPr/>
            </p:nvSpPr>
            <p:spPr>
              <a:xfrm>
                <a:off x="4460517" y="5819819"/>
                <a:ext cx="1509035" cy="1572508"/>
              </a:xfrm>
              <a:prstGeom prst="rect">
                <a:avLst/>
              </a:prstGeom>
              <a:blipFill>
                <a:blip r:embed="rId11"/>
                <a:stretch>
                  <a:fillRect/>
                </a:stretch>
              </a:blipFill>
              <a:ln w="12700">
                <a:miter lim="400000"/>
              </a:ln>
              <a:extLst>
                <a:ext uri="{C572A759-6A51-4108-AA02-DFA0A04FC94B}">
                  <ma14:wrappingTextBoxFlag xmlns:ma14="http://schemas.microsoft.com/office/mac/drawingml/2011/main" xmlns="" val="1"/>
                </a:ext>
              </a:extLst>
            </p:spPr>
            <p:txBody>
              <a:bodyPr/>
              <a:lstStyle/>
              <a:p>
                <a:r>
                  <a:rPr lang="en-US">
                    <a:noFill/>
                  </a:rPr>
                  <a:t> </a:t>
                </a:r>
              </a:p>
            </p:txBody>
          </p:sp>
        </mc:Fallback>
      </mc:AlternateContent>
      <p:sp>
        <p:nvSpPr>
          <p:cNvPr id="21" name="Textplatzhalter 1"/>
          <p:cNvSpPr>
            <a:spLocks noGrp="1"/>
          </p:cNvSpPr>
          <p:nvPr>
            <p:ph type="body" sz="quarter" idx="13"/>
          </p:nvPr>
        </p:nvSpPr>
        <p:spPr>
          <a:xfrm>
            <a:off x="15534866" y="3843938"/>
            <a:ext cx="4093632" cy="1123194"/>
          </a:xfrm>
        </p:spPr>
        <p:txBody>
          <a:bodyPr/>
          <a:lstStyle/>
          <a:p>
            <a:r>
              <a:rPr lang="de-CH" sz="4400" dirty="0" err="1">
                <a:solidFill>
                  <a:schemeClr val="accent6">
                    <a:lumMod val="60000"/>
                    <a:lumOff val="40000"/>
                  </a:schemeClr>
                </a:solidFill>
              </a:rPr>
              <a:t>Foreshortening</a:t>
            </a:r>
            <a:endParaRPr lang="en-US" sz="4400" dirty="0">
              <a:solidFill>
                <a:schemeClr val="accent6">
                  <a:lumMod val="60000"/>
                  <a:lumOff val="40000"/>
                </a:schemeClr>
              </a:solidFill>
            </a:endParaRPr>
          </a:p>
        </p:txBody>
      </p:sp>
      <p:sp>
        <p:nvSpPr>
          <p:cNvPr id="27" name="Textplatzhalter 1"/>
          <p:cNvSpPr>
            <a:spLocks noGrp="1"/>
          </p:cNvSpPr>
          <p:nvPr>
            <p:ph type="body" sz="quarter" idx="13"/>
          </p:nvPr>
        </p:nvSpPr>
        <p:spPr>
          <a:xfrm>
            <a:off x="8736034" y="3753841"/>
            <a:ext cx="2579416" cy="981037"/>
          </a:xfrm>
        </p:spPr>
        <p:txBody>
          <a:bodyPr/>
          <a:lstStyle/>
          <a:p>
            <a:r>
              <a:rPr lang="de-CH" sz="5400" dirty="0" err="1">
                <a:solidFill>
                  <a:schemeClr val="accent2"/>
                </a:solidFill>
              </a:rPr>
              <a:t>Incident</a:t>
            </a:r>
            <a:endParaRPr lang="en-US" sz="5400" dirty="0">
              <a:solidFill>
                <a:schemeClr val="accent2"/>
              </a:solidFill>
            </a:endParaRPr>
          </a:p>
        </p:txBody>
      </p:sp>
      <p:sp>
        <p:nvSpPr>
          <p:cNvPr id="28" name="Textplatzhalter 1"/>
          <p:cNvSpPr>
            <a:spLocks noGrp="1"/>
          </p:cNvSpPr>
          <p:nvPr>
            <p:ph type="body" sz="quarter" idx="13"/>
          </p:nvPr>
        </p:nvSpPr>
        <p:spPr>
          <a:xfrm>
            <a:off x="3343206" y="3753841"/>
            <a:ext cx="3042304" cy="981037"/>
          </a:xfrm>
        </p:spPr>
        <p:txBody>
          <a:bodyPr/>
          <a:lstStyle/>
          <a:p>
            <a:r>
              <a:rPr lang="de-CH" sz="5400" dirty="0" err="1">
                <a:solidFill>
                  <a:schemeClr val="accent5">
                    <a:lumMod val="60000"/>
                    <a:lumOff val="40000"/>
                  </a:schemeClr>
                </a:solidFill>
              </a:rPr>
              <a:t>Outgoing</a:t>
            </a:r>
            <a:endParaRPr lang="en-US" sz="5400" dirty="0">
              <a:solidFill>
                <a:schemeClr val="accent5">
                  <a:lumMod val="60000"/>
                  <a:lumOff val="40000"/>
                </a:schemeClr>
              </a:solidFill>
            </a:endParaRPr>
          </a:p>
        </p:txBody>
      </p:sp>
      <p:cxnSp>
        <p:nvCxnSpPr>
          <p:cNvPr id="9" name="Gerade Verbindung mit Pfeil 8"/>
          <p:cNvCxnSpPr>
            <a:cxnSpLocks/>
            <a:endCxn id="5" idx="0"/>
          </p:cNvCxnSpPr>
          <p:nvPr/>
        </p:nvCxnSpPr>
        <p:spPr>
          <a:xfrm>
            <a:off x="3526971" y="6606073"/>
            <a:ext cx="8665029" cy="3807856"/>
          </a:xfrm>
          <a:prstGeom prst="straightConnector1">
            <a:avLst/>
          </a:prstGeom>
          <a:noFill/>
          <a:ln w="38100" cap="flat">
            <a:solidFill>
              <a:schemeClr val="accent5">
                <a:lumMod val="60000"/>
                <a:lumOff val="40000"/>
              </a:schemeClr>
            </a:solidFill>
            <a:prstDash val="solid"/>
            <a:miter lim="400000"/>
            <a:headEnd type="triangle" w="lg" len="lg"/>
            <a:tailEnd type="oval" w="lg" len="lg"/>
          </a:ln>
          <a:effectLst/>
          <a:sp3d/>
        </p:spPr>
        <p:style>
          <a:lnRef idx="0">
            <a:scrgbClr r="0" g="0" b="0"/>
          </a:lnRef>
          <a:fillRef idx="0">
            <a:scrgbClr r="0" g="0" b="0"/>
          </a:fillRef>
          <a:effectRef idx="0">
            <a:scrgbClr r="0" g="0" b="0"/>
          </a:effectRef>
          <a:fontRef idx="none"/>
        </p:style>
      </p:cxnSp>
      <p:sp>
        <p:nvSpPr>
          <p:cNvPr id="6" name="Textplatzhalter 5">
            <a:extLst>
              <a:ext uri="{FF2B5EF4-FFF2-40B4-BE49-F238E27FC236}">
                <a16:creationId xmlns:a16="http://schemas.microsoft.com/office/drawing/2014/main" id="{889B176C-A13D-4F4A-AD50-52BA0081AADE}"/>
              </a:ext>
            </a:extLst>
          </p:cNvPr>
          <p:cNvSpPr>
            <a:spLocks noGrp="1"/>
          </p:cNvSpPr>
          <p:nvPr>
            <p:ph type="body" sz="quarter" idx="13"/>
          </p:nvPr>
        </p:nvSpPr>
        <p:spPr/>
        <p:txBody>
          <a:bodyPr/>
          <a:lstStyle/>
          <a:p>
            <a:endParaRPr lang="en-US"/>
          </a:p>
        </p:txBody>
      </p:sp>
      <p:sp>
        <p:nvSpPr>
          <p:cNvPr id="18" name="Textplatzhalter 1">
            <a:extLst>
              <a:ext uri="{FF2B5EF4-FFF2-40B4-BE49-F238E27FC236}">
                <a16:creationId xmlns:a16="http://schemas.microsoft.com/office/drawing/2014/main" id="{36999DDC-84A2-4AC5-A59B-601C67F66E1C}"/>
              </a:ext>
            </a:extLst>
          </p:cNvPr>
          <p:cNvSpPr>
            <a:spLocks noGrp="1"/>
          </p:cNvSpPr>
          <p:nvPr>
            <p:ph type="body" sz="quarter" idx="13"/>
          </p:nvPr>
        </p:nvSpPr>
        <p:spPr>
          <a:xfrm>
            <a:off x="12833867" y="3753842"/>
            <a:ext cx="2579416" cy="981037"/>
          </a:xfrm>
        </p:spPr>
        <p:txBody>
          <a:bodyPr/>
          <a:lstStyle/>
          <a:p>
            <a:r>
              <a:rPr lang="de-CH" sz="5400" dirty="0">
                <a:solidFill>
                  <a:schemeClr val="accent6">
                    <a:lumMod val="60000"/>
                    <a:lumOff val="40000"/>
                  </a:schemeClr>
                </a:solidFill>
              </a:rPr>
              <a:t>BSDF</a:t>
            </a:r>
            <a:endParaRPr lang="en-US" sz="5400" dirty="0">
              <a:solidFill>
                <a:schemeClr val="accent6">
                  <a:lumMod val="60000"/>
                  <a:lumOff val="40000"/>
                </a:schemeClr>
              </a:solidFill>
            </a:endParaRPr>
          </a:p>
        </p:txBody>
      </p:sp>
      <mc:AlternateContent xmlns:mc="http://schemas.openxmlformats.org/markup-compatibility/2006" xmlns:a14="http://schemas.microsoft.com/office/drawing/2010/main">
        <mc:Choice Requires="a14">
          <p:sp>
            <p:nvSpPr>
              <p:cNvPr id="17" name="Textplatzhalter 3"/>
              <p:cNvSpPr txBox="1">
                <a:spLocks/>
              </p:cNvSpPr>
              <p:nvPr/>
            </p:nvSpPr>
            <p:spPr>
              <a:xfrm>
                <a:off x="11672773" y="10030330"/>
                <a:ext cx="808920" cy="1537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accent5">
                              <a:lumMod val="60000"/>
                              <a:lumOff val="40000"/>
                            </a:schemeClr>
                          </a:solidFill>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17" name="Textplatzhalter 3"/>
              <p:cNvSpPr txBox="1">
                <a:spLocks noRot="1" noChangeAspect="1" noMove="1" noResize="1" noEditPoints="1" noAdjustHandles="1" noChangeArrowheads="1" noChangeShapeType="1" noTextEdit="1"/>
              </p:cNvSpPr>
              <p:nvPr/>
            </p:nvSpPr>
            <p:spPr>
              <a:xfrm>
                <a:off x="11672773" y="10030330"/>
                <a:ext cx="808920" cy="1537493"/>
              </a:xfrm>
              <a:prstGeom prst="rect">
                <a:avLst/>
              </a:prstGeom>
              <a:blipFill>
                <a:blip r:embed="rId12"/>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cxnSp>
        <p:nvCxnSpPr>
          <p:cNvPr id="20" name="Straight Connector 19"/>
          <p:cNvCxnSpPr/>
          <p:nvPr/>
        </p:nvCxnSpPr>
        <p:spPr>
          <a:xfrm>
            <a:off x="11315450" y="2614863"/>
            <a:ext cx="8111539" cy="1925053"/>
          </a:xfrm>
          <a:prstGeom prst="line">
            <a:avLst/>
          </a:prstGeom>
          <a:noFill/>
          <a:ln w="127000"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cxnSp>
        <p:nvCxnSpPr>
          <p:cNvPr id="23" name="Straight Connector 22"/>
          <p:cNvCxnSpPr/>
          <p:nvPr/>
        </p:nvCxnSpPr>
        <p:spPr>
          <a:xfrm flipV="1">
            <a:off x="11418305" y="2650280"/>
            <a:ext cx="7780841" cy="1755255"/>
          </a:xfrm>
          <a:prstGeom prst="line">
            <a:avLst/>
          </a:prstGeom>
          <a:noFill/>
          <a:ln w="127000"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sp>
        <p:nvSpPr>
          <p:cNvPr id="24" name="Titel 2">
            <a:extLst>
              <a:ext uri="{FF2B5EF4-FFF2-40B4-BE49-F238E27FC236}">
                <a16:creationId xmlns:a16="http://schemas.microsoft.com/office/drawing/2014/main" id="{C4310D20-BDA4-4BBB-BA0B-50573C9D50AB}"/>
              </a:ext>
            </a:extLst>
          </p:cNvPr>
          <p:cNvSpPr>
            <a:spLocks noGrp="1"/>
          </p:cNvSpPr>
          <p:nvPr>
            <p:ph type="title"/>
          </p:nvPr>
        </p:nvSpPr>
        <p:spPr>
          <a:xfrm>
            <a:off x="406400" y="266700"/>
            <a:ext cx="23571201" cy="1244601"/>
          </a:xfrm>
        </p:spPr>
        <p:txBody>
          <a:bodyPr/>
          <a:lstStyle/>
          <a:p>
            <a:r>
              <a:rPr lang="en-US" noProof="0" dirty="0"/>
              <a:t>What is </a:t>
            </a:r>
            <a:r>
              <a:rPr lang="en-US" b="1" noProof="0" dirty="0"/>
              <a:t>Path Guiding</a:t>
            </a:r>
            <a:r>
              <a:rPr lang="en-US" noProof="0" dirty="0"/>
              <a:t>?</a:t>
            </a:r>
          </a:p>
        </p:txBody>
      </p:sp>
      <p:sp>
        <p:nvSpPr>
          <p:cNvPr id="25" name="Textplatzhalter 5">
            <a:extLst>
              <a:ext uri="{FF2B5EF4-FFF2-40B4-BE49-F238E27FC236}">
                <a16:creationId xmlns:a16="http://schemas.microsoft.com/office/drawing/2014/main" id="{BF993E65-3464-4BD9-8F30-A6361BF94CCA}"/>
              </a:ext>
            </a:extLst>
          </p:cNvPr>
          <p:cNvSpPr>
            <a:spLocks noGrp="1"/>
          </p:cNvSpPr>
          <p:nvPr>
            <p:ph type="body" sz="quarter" idx="13"/>
          </p:nvPr>
        </p:nvSpPr>
        <p:spPr>
          <a:xfrm>
            <a:off x="8980426" y="5061203"/>
            <a:ext cx="1581321" cy="1103111"/>
          </a:xfrm>
        </p:spPr>
        <p:txBody>
          <a:bodyPr/>
          <a:lstStyle/>
          <a:p>
            <a:pPr algn="ctr"/>
            <a:r>
              <a:rPr lang="en-US" sz="6600" b="1" dirty="0"/>
              <a:t>5D</a:t>
            </a:r>
          </a:p>
        </p:txBody>
      </p:sp>
      <p:sp>
        <p:nvSpPr>
          <p:cNvPr id="26" name="Textplatzhalter 5">
            <a:extLst>
              <a:ext uri="{FF2B5EF4-FFF2-40B4-BE49-F238E27FC236}">
                <a16:creationId xmlns:a16="http://schemas.microsoft.com/office/drawing/2014/main" id="{99768B3B-5327-4772-9482-03183129556F}"/>
              </a:ext>
            </a:extLst>
          </p:cNvPr>
          <p:cNvSpPr>
            <a:spLocks noGrp="1"/>
          </p:cNvSpPr>
          <p:nvPr>
            <p:ph type="body" sz="quarter" idx="13"/>
          </p:nvPr>
        </p:nvSpPr>
        <p:spPr>
          <a:xfrm>
            <a:off x="12833867" y="5061202"/>
            <a:ext cx="1581321" cy="1103111"/>
          </a:xfrm>
        </p:spPr>
        <p:txBody>
          <a:bodyPr/>
          <a:lstStyle/>
          <a:p>
            <a:pPr algn="ctr"/>
            <a:r>
              <a:rPr lang="en-US" sz="6600" b="1" dirty="0"/>
              <a:t>7D</a:t>
            </a:r>
          </a:p>
        </p:txBody>
      </p:sp>
      <p:sp>
        <p:nvSpPr>
          <p:cNvPr id="29" name="Geschweifte Klammer links 28">
            <a:extLst>
              <a:ext uri="{FF2B5EF4-FFF2-40B4-BE49-F238E27FC236}">
                <a16:creationId xmlns:a16="http://schemas.microsoft.com/office/drawing/2014/main" id="{1FFADD97-0F85-4006-B746-D332F24543E9}"/>
              </a:ext>
            </a:extLst>
          </p:cNvPr>
          <p:cNvSpPr/>
          <p:nvPr/>
        </p:nvSpPr>
        <p:spPr>
          <a:xfrm rot="16200000">
            <a:off x="9512289" y="3224915"/>
            <a:ext cx="429548" cy="3054885"/>
          </a:xfrm>
          <a:prstGeom prst="leftBrace">
            <a:avLst/>
          </a:prstGeom>
          <a:noFill/>
          <a:ln w="603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0" name="Geschweifte Klammer links 29">
            <a:extLst>
              <a:ext uri="{FF2B5EF4-FFF2-40B4-BE49-F238E27FC236}">
                <a16:creationId xmlns:a16="http://schemas.microsoft.com/office/drawing/2014/main" id="{8F0CD725-F06C-4A76-B2BF-C527414CE597}"/>
              </a:ext>
            </a:extLst>
          </p:cNvPr>
          <p:cNvSpPr/>
          <p:nvPr/>
        </p:nvSpPr>
        <p:spPr>
          <a:xfrm rot="16200000">
            <a:off x="13326901" y="2698219"/>
            <a:ext cx="427216" cy="4110607"/>
          </a:xfrm>
          <a:prstGeom prst="leftBrace">
            <a:avLst/>
          </a:prstGeom>
          <a:noFill/>
          <a:ln w="603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 name="Slide Number Placeholder 1">
            <a:extLst>
              <a:ext uri="{FF2B5EF4-FFF2-40B4-BE49-F238E27FC236}">
                <a16:creationId xmlns:a16="http://schemas.microsoft.com/office/drawing/2014/main" id="{87ABD267-5BAA-44FB-880D-6D3592A8CD59}"/>
              </a:ext>
            </a:extLst>
          </p:cNvPr>
          <p:cNvSpPr>
            <a:spLocks noGrp="1"/>
          </p:cNvSpPr>
          <p:nvPr>
            <p:ph type="sldNum" sz="quarter" idx="2"/>
          </p:nvPr>
        </p:nvSpPr>
        <p:spPr/>
        <p:txBody>
          <a:bodyPr/>
          <a:lstStyle/>
          <a:p>
            <a:fld id="{86CB4B4D-7CA3-9044-876B-883B54F8677D}" type="slidenum">
              <a:rPr lang="en-US" smtClean="0"/>
              <a:t>67</a:t>
            </a:fld>
            <a:endParaRPr lang="en-US"/>
          </a:p>
        </p:txBody>
      </p:sp>
    </p:spTree>
    <p:extLst>
      <p:ext uri="{BB962C8B-B14F-4D97-AF65-F5344CB8AC3E}">
        <p14:creationId xmlns:p14="http://schemas.microsoft.com/office/powerpoint/2010/main" val="39704226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1" name="Textplatzhalter 3">
                <a:extLst>
                  <a:ext uri="{FF2B5EF4-FFF2-40B4-BE49-F238E27FC236}">
                    <a16:creationId xmlns:a16="http://schemas.microsoft.com/office/drawing/2014/main" id="{C7725CE9-076A-446E-9CA6-BA3949A17D8F}"/>
                  </a:ext>
                </a:extLst>
              </p:cNvPr>
              <p:cNvSpPr txBox="1">
                <a:spLocks/>
              </p:cNvSpPr>
              <p:nvPr/>
            </p:nvSpPr>
            <p:spPr>
              <a:xfrm>
                <a:off x="2984337" y="2128472"/>
                <a:ext cx="17751149" cy="215969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7200" i="1" smtClean="0">
                        <a:solidFill>
                          <a:schemeClr val="accent5">
                            <a:lumMod val="60000"/>
                            <a:lumOff val="40000"/>
                          </a:schemeClr>
                        </a:solidFill>
                        <a:latin typeface="Cambria Math" panose="02040503050406030204" pitchFamily="18" charset="0"/>
                      </a:rPr>
                      <m:t>𝐿</m:t>
                    </m:r>
                    <m:d>
                      <m:dPr>
                        <m:ctrlPr>
                          <a:rPr lang="de-CH" sz="7200" i="1" smtClean="0">
                            <a:solidFill>
                              <a:schemeClr val="accent5">
                                <a:lumMod val="60000"/>
                                <a:lumOff val="40000"/>
                              </a:schemeClr>
                            </a:solidFill>
                            <a:latin typeface="Cambria Math" panose="02040503050406030204" pitchFamily="18" charset="0"/>
                          </a:rPr>
                        </m:ctrlPr>
                      </m:dPr>
                      <m:e>
                        <m:r>
                          <a:rPr lang="de-CH" sz="7200" i="1" smtClean="0">
                            <a:solidFill>
                              <a:schemeClr val="accent5">
                                <a:lumMod val="60000"/>
                                <a:lumOff val="40000"/>
                              </a:schemeClr>
                            </a:solidFill>
                            <a:latin typeface="Cambria Math" panose="02040503050406030204" pitchFamily="18" charset="0"/>
                          </a:rPr>
                          <m:t>𝑥</m:t>
                        </m:r>
                        <m:r>
                          <a:rPr lang="de-CH" sz="7200" i="1" smtClean="0">
                            <a:solidFill>
                              <a:schemeClr val="accent5">
                                <a:lumMod val="60000"/>
                                <a:lumOff val="40000"/>
                              </a:schemeClr>
                            </a:solidFill>
                            <a:latin typeface="Cambria Math" panose="02040503050406030204" pitchFamily="18" charset="0"/>
                          </a:rPr>
                          <m:t>,</m:t>
                        </m:r>
                        <m:sSub>
                          <m:sSubPr>
                            <m:ctrlP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t>𝑜</m:t>
                            </m:r>
                          </m:sub>
                        </m:sSub>
                      </m:e>
                    </m:d>
                    <m:r>
                      <a:rPr lang="de-CH" sz="7200" i="1" smtClean="0">
                        <a:latin typeface="Cambria Math" panose="02040503050406030204" pitchFamily="18" charset="0"/>
                      </a:rPr>
                      <m:t>=</m:t>
                    </m:r>
                    <m:nary>
                      <m:naryPr>
                        <m:limLoc m:val="undOvr"/>
                        <m:subHide m:val="on"/>
                        <m:supHide m:val="on"/>
                        <m:ctrlPr>
                          <a:rPr lang="en-US" sz="7200" i="1" smtClean="0">
                            <a:latin typeface="Cambria Math" panose="02040503050406030204" pitchFamily="18" charset="0"/>
                          </a:rPr>
                        </m:ctrlPr>
                      </m:naryPr>
                      <m:sub/>
                      <m:sup/>
                      <m:e>
                        <m:r>
                          <a:rPr lang="de-CH" sz="7200" i="1" smtClean="0">
                            <a:solidFill>
                              <a:srgbClr val="3C9A6F"/>
                            </a:solidFill>
                            <a:latin typeface="Cambria Math" panose="02040503050406030204" pitchFamily="18" charset="0"/>
                          </a:rPr>
                          <m:t>𝐿</m:t>
                        </m:r>
                        <m:d>
                          <m:dPr>
                            <m:ctrlPr>
                              <a:rPr lang="de-CH" sz="7200" i="1">
                                <a:solidFill>
                                  <a:srgbClr val="3C9A6F"/>
                                </a:solidFill>
                                <a:latin typeface="Cambria Math" panose="02040503050406030204" pitchFamily="18" charset="0"/>
                              </a:rPr>
                            </m:ctrlPr>
                          </m:dPr>
                          <m:e>
                            <m:r>
                              <a:rPr lang="de-CH" sz="7200" i="1">
                                <a:solidFill>
                                  <a:srgbClr val="3C9A6F"/>
                                </a:solidFill>
                                <a:latin typeface="Cambria Math" panose="02040503050406030204" pitchFamily="18" charset="0"/>
                              </a:rPr>
                              <m:t>𝑥</m:t>
                            </m:r>
                            <m:r>
                              <a:rPr lang="de-CH" sz="7200" i="1">
                                <a:solidFill>
                                  <a:srgbClr val="3C9A6F"/>
                                </a:solidFill>
                                <a:latin typeface="Cambria Math" panose="02040503050406030204" pitchFamily="18" charset="0"/>
                              </a:rPr>
                              <m:t>,</m:t>
                            </m:r>
                            <m:sSub>
                              <m:sSubPr>
                                <m:ctrlPr>
                                  <a:rPr lang="de-CH" sz="7200" i="1">
                                    <a:solidFill>
                                      <a:srgbClr val="3C9A6F"/>
                                    </a:solidFill>
                                    <a:latin typeface="Cambria Math" panose="02040503050406030204" pitchFamily="18" charset="0"/>
                                    <a:ea typeface="Cambria Math" panose="02040503050406030204" pitchFamily="18" charset="0"/>
                                  </a:rPr>
                                </m:ctrlPr>
                              </m:sSubPr>
                              <m:e>
                                <m:r>
                                  <a:rPr lang="de-CH" sz="7200" i="1">
                                    <a:solidFill>
                                      <a:srgbClr val="3C9A6F"/>
                                    </a:solidFill>
                                    <a:latin typeface="Cambria Math" panose="02040503050406030204" pitchFamily="18" charset="0"/>
                                    <a:ea typeface="Cambria Math" panose="02040503050406030204" pitchFamily="18" charset="0"/>
                                  </a:rPr>
                                  <m:t>𝜔</m:t>
                                </m:r>
                              </m:e>
                              <m:sub>
                                <m:r>
                                  <a:rPr lang="de-CH" sz="7200" i="1">
                                    <a:solidFill>
                                      <a:srgbClr val="3C9A6F"/>
                                    </a:solidFill>
                                    <a:latin typeface="Cambria Math" panose="02040503050406030204" pitchFamily="18" charset="0"/>
                                    <a:ea typeface="Cambria Math" panose="02040503050406030204" pitchFamily="18" charset="0"/>
                                  </a:rPr>
                                  <m:t>𝑖</m:t>
                                </m:r>
                              </m:sub>
                            </m:sSub>
                          </m:e>
                        </m:d>
                        <m:r>
                          <a:rPr lang="de-CH" sz="7200" i="1" smtClean="0">
                            <a:solidFill>
                              <a:srgbClr val="B087D9"/>
                            </a:solidFill>
                            <a:latin typeface="Cambria Math" panose="02040503050406030204" pitchFamily="18" charset="0"/>
                          </a:rPr>
                          <m:t>𝑓</m:t>
                        </m:r>
                        <m:d>
                          <m:dPr>
                            <m:ctrlPr>
                              <a:rPr lang="de-CH" sz="7200" i="1" smtClean="0">
                                <a:solidFill>
                                  <a:srgbClr val="B087D9"/>
                                </a:solidFill>
                                <a:latin typeface="Cambria Math" panose="02040503050406030204" pitchFamily="18" charset="0"/>
                              </a:rPr>
                            </m:ctrlPr>
                          </m:dPr>
                          <m:e>
                            <m:r>
                              <a:rPr lang="de-CH" sz="7200" i="1" smtClean="0">
                                <a:solidFill>
                                  <a:srgbClr val="B087D9"/>
                                </a:solidFill>
                                <a:latin typeface="Cambria Math" panose="02040503050406030204" pitchFamily="18" charset="0"/>
                              </a:rPr>
                              <m:t>𝑥</m:t>
                            </m:r>
                            <m:r>
                              <a:rPr lang="de-CH" sz="7200" i="1" smtClean="0">
                                <a:solidFill>
                                  <a:srgbClr val="B087D9"/>
                                </a:solidFill>
                                <a:latin typeface="Cambria Math" panose="02040503050406030204" pitchFamily="18" charset="0"/>
                              </a:rPr>
                              <m:t>,</m:t>
                            </m:r>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𝜔</m:t>
                                </m:r>
                              </m:e>
                              <m:sub>
                                <m:r>
                                  <a:rPr lang="de-CH" sz="7200" i="1" smtClean="0">
                                    <a:solidFill>
                                      <a:srgbClr val="B087D9"/>
                                    </a:solidFill>
                                    <a:latin typeface="Cambria Math" panose="02040503050406030204" pitchFamily="18" charset="0"/>
                                    <a:ea typeface="Cambria Math" panose="02040503050406030204" pitchFamily="18" charset="0"/>
                                  </a:rPr>
                                  <m:t>𝑜</m:t>
                                </m:r>
                              </m:sub>
                            </m:sSub>
                            <m:r>
                              <a:rPr lang="de-CH" sz="7200" i="1" smtClean="0">
                                <a:solidFill>
                                  <a:srgbClr val="B087D9"/>
                                </a:solidFill>
                                <a:latin typeface="Cambria Math" panose="02040503050406030204" pitchFamily="18" charset="0"/>
                                <a:ea typeface="Cambria Math" panose="02040503050406030204" pitchFamily="18" charset="0"/>
                              </a:rPr>
                              <m:t>,</m:t>
                            </m:r>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𝜔</m:t>
                                </m:r>
                              </m:e>
                              <m:sub>
                                <m:r>
                                  <a:rPr lang="de-CH" sz="7200" i="1" smtClean="0">
                                    <a:solidFill>
                                      <a:srgbClr val="B087D9"/>
                                    </a:solidFill>
                                    <a:latin typeface="Cambria Math" panose="02040503050406030204" pitchFamily="18" charset="0"/>
                                    <a:ea typeface="Cambria Math" panose="02040503050406030204" pitchFamily="18" charset="0"/>
                                  </a:rPr>
                                  <m:t>𝑖</m:t>
                                </m:r>
                              </m:sub>
                            </m:sSub>
                          </m:e>
                        </m:d>
                        <m:func>
                          <m:funcPr>
                            <m:ctrlPr>
                              <a:rPr lang="de-CH" sz="7200" i="1" smtClean="0">
                                <a:solidFill>
                                  <a:srgbClr val="B087D9"/>
                                </a:solidFill>
                                <a:latin typeface="Cambria Math" panose="02040503050406030204" pitchFamily="18" charset="0"/>
                              </a:rPr>
                            </m:ctrlPr>
                          </m:funcPr>
                          <m:fName>
                            <m:r>
                              <m:rPr>
                                <m:sty m:val="p"/>
                              </m:rPr>
                              <a:rPr lang="de-CH" sz="7200" smtClean="0">
                                <a:solidFill>
                                  <a:srgbClr val="B087D9"/>
                                </a:solidFill>
                                <a:latin typeface="Cambria Math" panose="02040503050406030204" pitchFamily="18" charset="0"/>
                              </a:rPr>
                              <m:t>cos</m:t>
                            </m:r>
                          </m:fName>
                          <m:e>
                            <m:d>
                              <m:dPr>
                                <m:ctrlPr>
                                  <a:rPr lang="de-CH" sz="7200" i="1" smtClean="0">
                                    <a:solidFill>
                                      <a:srgbClr val="B087D9"/>
                                    </a:solidFill>
                                    <a:latin typeface="Cambria Math" panose="02040503050406030204" pitchFamily="18" charset="0"/>
                                  </a:rPr>
                                </m:ctrlPr>
                              </m:dPr>
                              <m:e>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𝜃</m:t>
                                    </m:r>
                                  </m:e>
                                  <m:sub>
                                    <m:r>
                                      <a:rPr lang="de-CH" sz="7200" i="1" smtClean="0">
                                        <a:solidFill>
                                          <a:srgbClr val="B087D9"/>
                                        </a:solidFill>
                                        <a:latin typeface="Cambria Math" panose="02040503050406030204" pitchFamily="18" charset="0"/>
                                        <a:ea typeface="Cambria Math" panose="02040503050406030204" pitchFamily="18" charset="0"/>
                                      </a:rPr>
                                      <m:t>𝑖</m:t>
                                    </m:r>
                                  </m:sub>
                                </m:sSub>
                              </m:e>
                            </m:d>
                          </m:e>
                        </m:func>
                        <m:r>
                          <a:rPr lang="el-GR" sz="7200" i="1" smtClean="0">
                            <a:solidFill>
                              <a:schemeClr val="accent1">
                                <a:lumMod val="60000"/>
                                <a:lumOff val="40000"/>
                              </a:schemeClr>
                            </a:solidFill>
                            <a:latin typeface="Cambria Math" panose="02040503050406030204" pitchFamily="18" charset="0"/>
                          </a:rPr>
                          <m:t>ⅆ</m:t>
                        </m:r>
                        <m:sSub>
                          <m:sSubPr>
                            <m:ctrlPr>
                              <a:rPr lang="de-CH" sz="7200" i="1" smtClean="0">
                                <a:solidFill>
                                  <a:schemeClr val="accent1">
                                    <a:lumMod val="60000"/>
                                    <a:lumOff val="40000"/>
                                  </a:schemeClr>
                                </a:solidFill>
                                <a:latin typeface="Cambria Math" panose="02040503050406030204" pitchFamily="18" charset="0"/>
                                <a:ea typeface="Cambria Math" panose="02040503050406030204" pitchFamily="18" charset="0"/>
                              </a:rPr>
                            </m:ctrlPr>
                          </m:sSubPr>
                          <m:e>
                            <m:r>
                              <a:rPr lang="el-GR" sz="7200" i="1" smtClean="0">
                                <a:solidFill>
                                  <a:schemeClr val="accent1">
                                    <a:lumMod val="60000"/>
                                    <a:lumOff val="40000"/>
                                  </a:schemeClr>
                                </a:solidFill>
                                <a:latin typeface="Cambria Math" panose="02040503050406030204" pitchFamily="18" charset="0"/>
                                <a:ea typeface="Cambria Math" panose="02040503050406030204" pitchFamily="18" charset="0"/>
                              </a:rPr>
                              <m:t>𝜔</m:t>
                            </m:r>
                          </m:e>
                          <m:sub>
                            <m:r>
                              <a:rPr lang="de-CH" sz="7200" i="1" smtClean="0">
                                <a:solidFill>
                                  <a:schemeClr val="accent1">
                                    <a:lumMod val="60000"/>
                                    <a:lumOff val="40000"/>
                                  </a:schemeClr>
                                </a:solidFill>
                                <a:latin typeface="Cambria Math" panose="02040503050406030204" pitchFamily="18" charset="0"/>
                                <a:ea typeface="Cambria Math" panose="02040503050406030204" pitchFamily="18" charset="0"/>
                              </a:rPr>
                              <m:t>𝑖</m:t>
                            </m:r>
                          </m:sub>
                        </m:sSub>
                      </m:e>
                    </m:nary>
                  </m:oMath>
                </a14:m>
                <a:endParaRPr lang="en-US" sz="7200" dirty="0"/>
              </a:p>
            </p:txBody>
          </p:sp>
        </mc:Choice>
        <mc:Fallback xmlns="">
          <p:sp>
            <p:nvSpPr>
              <p:cNvPr id="31" name="Textplatzhalter 3">
                <a:extLst>
                  <a:ext uri="{FF2B5EF4-FFF2-40B4-BE49-F238E27FC236}">
                    <a16:creationId xmlns:a16="http://schemas.microsoft.com/office/drawing/2014/main" id="{C7725CE9-076A-446E-9CA6-BA3949A17D8F}"/>
                  </a:ext>
                </a:extLst>
              </p:cNvPr>
              <p:cNvSpPr txBox="1">
                <a:spLocks noRot="1" noChangeAspect="1" noMove="1" noResize="1" noEditPoints="1" noAdjustHandles="1" noChangeArrowheads="1" noChangeShapeType="1" noTextEdit="1"/>
              </p:cNvSpPr>
              <p:nvPr/>
            </p:nvSpPr>
            <p:spPr>
              <a:xfrm>
                <a:off x="2984337" y="2128472"/>
                <a:ext cx="17751149" cy="2159696"/>
              </a:xfrm>
              <a:prstGeom prst="rect">
                <a:avLst/>
              </a:prstGeom>
              <a:blipFill>
                <a:blip r:embed="rId4"/>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34" name="Grafik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62700">
            <a:off x="6675797" y="5223552"/>
            <a:ext cx="11032406" cy="11032406"/>
          </a:xfrm>
          <a:prstGeom prst="rect">
            <a:avLst/>
          </a:prstGeom>
        </p:spPr>
      </p:pic>
      <p:pic>
        <p:nvPicPr>
          <p:cNvPr id="32" name="Grafik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01230">
            <a:off x="6997385" y="5219314"/>
            <a:ext cx="10389230" cy="10389230"/>
          </a:xfrm>
          <a:prstGeom prst="rect">
            <a:avLst/>
          </a:prstGeom>
        </p:spPr>
      </p:pic>
      <p:sp>
        <p:nvSpPr>
          <p:cNvPr id="13" name="Rechteck 12"/>
          <p:cNvSpPr/>
          <p:nvPr/>
        </p:nvSpPr>
        <p:spPr>
          <a:xfrm rot="21122298">
            <a:off x="8397551" y="10413929"/>
            <a:ext cx="7595118" cy="33020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 name="Rechteck 4"/>
          <p:cNvSpPr/>
          <p:nvPr/>
        </p:nvSpPr>
        <p:spPr>
          <a:xfrm rot="21113178">
            <a:off x="-482274" y="10403228"/>
            <a:ext cx="25498675" cy="2592000"/>
          </a:xfrm>
          <a:prstGeom prst="rect">
            <a:avLst/>
          </a:prstGeom>
          <a:gradFill>
            <a:gsLst>
              <a:gs pos="0">
                <a:schemeClr val="tx2"/>
              </a:gs>
              <a:gs pos="100000">
                <a:schemeClr val="bg1"/>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7" name="Grafik 6" descr="Videokamera"/>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65649">
            <a:off x="1157769" y="4312965"/>
            <a:ext cx="2734798" cy="2734798"/>
          </a:xfrm>
          <a:prstGeom prst="rect">
            <a:avLst/>
          </a:prstGeom>
        </p:spPr>
      </p:pic>
      <p:pic>
        <p:nvPicPr>
          <p:cNvPr id="15" name="Grafik 14" descr="Sonne"/>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628498" y="4363193"/>
            <a:ext cx="2634342" cy="2634342"/>
          </a:xfrm>
          <a:prstGeom prst="rect">
            <a:avLst/>
          </a:prstGeom>
        </p:spPr>
      </p:pic>
      <mc:AlternateContent xmlns:mc="http://schemas.openxmlformats.org/markup-compatibility/2006" xmlns:a14="http://schemas.microsoft.com/office/drawing/2010/main">
        <mc:Choice Requires="a14">
          <p:sp>
            <p:nvSpPr>
              <p:cNvPr id="19" name="Textplatzhalter 3"/>
              <p:cNvSpPr txBox="1">
                <a:spLocks/>
              </p:cNvSpPr>
              <p:nvPr/>
            </p:nvSpPr>
            <p:spPr>
              <a:xfrm>
                <a:off x="4460517" y="5819819"/>
                <a:ext cx="1509035" cy="157250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sSub>
                      <m:sSubPr>
                        <m:ctrlPr>
                          <a:rPr lang="de-CH"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i="1">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i="1">
                            <a:solidFill>
                              <a:schemeClr val="accent5">
                                <a:lumMod val="60000"/>
                                <a:lumOff val="40000"/>
                              </a:schemeClr>
                            </a:solidFill>
                            <a:latin typeface="Cambria Math" panose="02040503050406030204" pitchFamily="18" charset="0"/>
                            <a:ea typeface="Cambria Math" panose="02040503050406030204" pitchFamily="18" charset="0"/>
                          </a:rPr>
                          <m:t>𝑜</m:t>
                        </m:r>
                      </m:sub>
                    </m:sSub>
                  </m:oMath>
                </a14:m>
                <a:endParaRPr lang="en-US" dirty="0"/>
              </a:p>
            </p:txBody>
          </p:sp>
        </mc:Choice>
        <mc:Fallback xmlns="">
          <p:sp>
            <p:nvSpPr>
              <p:cNvPr id="19" name="Textplatzhalter 3"/>
              <p:cNvSpPr txBox="1">
                <a:spLocks noRot="1" noChangeAspect="1" noMove="1" noResize="1" noEditPoints="1" noAdjustHandles="1" noChangeArrowheads="1" noChangeShapeType="1" noTextEdit="1"/>
              </p:cNvSpPr>
              <p:nvPr/>
            </p:nvSpPr>
            <p:spPr>
              <a:xfrm>
                <a:off x="4460517" y="5819819"/>
                <a:ext cx="1509035" cy="1572508"/>
              </a:xfrm>
              <a:prstGeom prst="rect">
                <a:avLst/>
              </a:prstGeom>
              <a:blipFill>
                <a:blip r:embed="rId11"/>
                <a:stretch>
                  <a:fillRect/>
                </a:stretch>
              </a:blipFill>
              <a:ln w="12700">
                <a:miter lim="400000"/>
              </a:ln>
              <a:extLst>
                <a:ext uri="{C572A759-6A51-4108-AA02-DFA0A04FC94B}">
                  <ma14:wrappingTextBoxFlag xmlns:ma14="http://schemas.microsoft.com/office/mac/drawingml/2011/main" xmlns="" val="1"/>
                </a:ext>
              </a:extLst>
            </p:spPr>
            <p:txBody>
              <a:bodyPr/>
              <a:lstStyle/>
              <a:p>
                <a:r>
                  <a:rPr lang="en-US">
                    <a:noFill/>
                  </a:rPr>
                  <a:t> </a:t>
                </a:r>
              </a:p>
            </p:txBody>
          </p:sp>
        </mc:Fallback>
      </mc:AlternateContent>
      <p:sp>
        <p:nvSpPr>
          <p:cNvPr id="21" name="Textplatzhalter 1"/>
          <p:cNvSpPr>
            <a:spLocks noGrp="1"/>
          </p:cNvSpPr>
          <p:nvPr>
            <p:ph type="body" sz="quarter" idx="13"/>
          </p:nvPr>
        </p:nvSpPr>
        <p:spPr>
          <a:xfrm>
            <a:off x="15534866" y="3843938"/>
            <a:ext cx="4093632" cy="1123194"/>
          </a:xfrm>
        </p:spPr>
        <p:txBody>
          <a:bodyPr/>
          <a:lstStyle/>
          <a:p>
            <a:r>
              <a:rPr lang="de-CH" sz="4400" dirty="0" err="1">
                <a:solidFill>
                  <a:schemeClr val="accent6">
                    <a:lumMod val="60000"/>
                    <a:lumOff val="40000"/>
                  </a:schemeClr>
                </a:solidFill>
              </a:rPr>
              <a:t>Foreshortening</a:t>
            </a:r>
            <a:endParaRPr lang="en-US" sz="4400" dirty="0">
              <a:solidFill>
                <a:schemeClr val="accent6">
                  <a:lumMod val="60000"/>
                  <a:lumOff val="40000"/>
                </a:schemeClr>
              </a:solidFill>
            </a:endParaRPr>
          </a:p>
        </p:txBody>
      </p:sp>
      <p:sp>
        <p:nvSpPr>
          <p:cNvPr id="27" name="Textplatzhalter 1"/>
          <p:cNvSpPr>
            <a:spLocks noGrp="1"/>
          </p:cNvSpPr>
          <p:nvPr>
            <p:ph type="body" sz="quarter" idx="13"/>
          </p:nvPr>
        </p:nvSpPr>
        <p:spPr>
          <a:xfrm>
            <a:off x="8736034" y="3753841"/>
            <a:ext cx="2579416" cy="981037"/>
          </a:xfrm>
        </p:spPr>
        <p:txBody>
          <a:bodyPr/>
          <a:lstStyle/>
          <a:p>
            <a:r>
              <a:rPr lang="de-CH" sz="5400" dirty="0" err="1">
                <a:solidFill>
                  <a:schemeClr val="accent2"/>
                </a:solidFill>
              </a:rPr>
              <a:t>Incident</a:t>
            </a:r>
            <a:endParaRPr lang="en-US" sz="5400" dirty="0">
              <a:solidFill>
                <a:schemeClr val="accent2"/>
              </a:solidFill>
            </a:endParaRPr>
          </a:p>
        </p:txBody>
      </p:sp>
      <p:sp>
        <p:nvSpPr>
          <p:cNvPr id="28" name="Textplatzhalter 1"/>
          <p:cNvSpPr>
            <a:spLocks noGrp="1"/>
          </p:cNvSpPr>
          <p:nvPr>
            <p:ph type="body" sz="quarter" idx="13"/>
          </p:nvPr>
        </p:nvSpPr>
        <p:spPr>
          <a:xfrm>
            <a:off x="3343206" y="3753841"/>
            <a:ext cx="3042304" cy="981037"/>
          </a:xfrm>
        </p:spPr>
        <p:txBody>
          <a:bodyPr/>
          <a:lstStyle/>
          <a:p>
            <a:r>
              <a:rPr lang="de-CH" sz="5400" dirty="0" err="1">
                <a:solidFill>
                  <a:schemeClr val="accent5">
                    <a:lumMod val="60000"/>
                    <a:lumOff val="40000"/>
                  </a:schemeClr>
                </a:solidFill>
              </a:rPr>
              <a:t>Outgoing</a:t>
            </a:r>
            <a:endParaRPr lang="en-US" sz="5400" dirty="0">
              <a:solidFill>
                <a:schemeClr val="accent5">
                  <a:lumMod val="60000"/>
                  <a:lumOff val="40000"/>
                </a:schemeClr>
              </a:solidFill>
            </a:endParaRPr>
          </a:p>
        </p:txBody>
      </p:sp>
      <p:cxnSp>
        <p:nvCxnSpPr>
          <p:cNvPr id="9" name="Gerade Verbindung mit Pfeil 8"/>
          <p:cNvCxnSpPr>
            <a:cxnSpLocks/>
            <a:endCxn id="5" idx="0"/>
          </p:cNvCxnSpPr>
          <p:nvPr/>
        </p:nvCxnSpPr>
        <p:spPr>
          <a:xfrm>
            <a:off x="3526971" y="6606073"/>
            <a:ext cx="8557178" cy="3810128"/>
          </a:xfrm>
          <a:prstGeom prst="straightConnector1">
            <a:avLst/>
          </a:prstGeom>
          <a:noFill/>
          <a:ln w="38100" cap="flat">
            <a:solidFill>
              <a:schemeClr val="accent5">
                <a:lumMod val="60000"/>
                <a:lumOff val="40000"/>
              </a:schemeClr>
            </a:solidFill>
            <a:prstDash val="solid"/>
            <a:miter lim="400000"/>
            <a:headEnd type="triangle" w="lg" len="lg"/>
            <a:tailEnd type="oval" w="lg" len="lg"/>
          </a:ln>
          <a:effectLst/>
          <a:sp3d/>
        </p:spPr>
        <p:style>
          <a:lnRef idx="0">
            <a:scrgbClr r="0" g="0" b="0"/>
          </a:lnRef>
          <a:fillRef idx="0">
            <a:scrgbClr r="0" g="0" b="0"/>
          </a:fillRef>
          <a:effectRef idx="0">
            <a:scrgbClr r="0" g="0" b="0"/>
          </a:effectRef>
          <a:fontRef idx="none"/>
        </p:style>
      </p:cxnSp>
      <p:sp>
        <p:nvSpPr>
          <p:cNvPr id="6" name="Textplatzhalter 5">
            <a:extLst>
              <a:ext uri="{FF2B5EF4-FFF2-40B4-BE49-F238E27FC236}">
                <a16:creationId xmlns:a16="http://schemas.microsoft.com/office/drawing/2014/main" id="{4C31AB4C-4852-4F2F-A947-2A997F8F80AA}"/>
              </a:ext>
            </a:extLst>
          </p:cNvPr>
          <p:cNvSpPr>
            <a:spLocks noGrp="1"/>
          </p:cNvSpPr>
          <p:nvPr>
            <p:ph type="body" sz="quarter" idx="13"/>
          </p:nvPr>
        </p:nvSpPr>
        <p:spPr/>
        <p:txBody>
          <a:bodyPr/>
          <a:lstStyle/>
          <a:p>
            <a:endParaRPr lang="en-US"/>
          </a:p>
        </p:txBody>
      </p:sp>
      <p:sp>
        <p:nvSpPr>
          <p:cNvPr id="18" name="Textplatzhalter 1">
            <a:extLst>
              <a:ext uri="{FF2B5EF4-FFF2-40B4-BE49-F238E27FC236}">
                <a16:creationId xmlns:a16="http://schemas.microsoft.com/office/drawing/2014/main" id="{1F858737-19D6-4BC0-9C58-2E3DB099E72E}"/>
              </a:ext>
            </a:extLst>
          </p:cNvPr>
          <p:cNvSpPr>
            <a:spLocks noGrp="1"/>
          </p:cNvSpPr>
          <p:nvPr>
            <p:ph type="body" sz="quarter" idx="13"/>
          </p:nvPr>
        </p:nvSpPr>
        <p:spPr>
          <a:xfrm>
            <a:off x="12833867" y="3753842"/>
            <a:ext cx="2579416" cy="981037"/>
          </a:xfrm>
        </p:spPr>
        <p:txBody>
          <a:bodyPr/>
          <a:lstStyle/>
          <a:p>
            <a:r>
              <a:rPr lang="de-CH" sz="5400" dirty="0">
                <a:solidFill>
                  <a:schemeClr val="accent6">
                    <a:lumMod val="60000"/>
                    <a:lumOff val="40000"/>
                  </a:schemeClr>
                </a:solidFill>
              </a:rPr>
              <a:t>BSDF</a:t>
            </a:r>
            <a:endParaRPr lang="en-US" sz="5400" dirty="0">
              <a:solidFill>
                <a:schemeClr val="accent6">
                  <a:lumMod val="60000"/>
                  <a:lumOff val="40000"/>
                </a:schemeClr>
              </a:solidFill>
            </a:endParaRPr>
          </a:p>
        </p:txBody>
      </p:sp>
      <mc:AlternateContent xmlns:mc="http://schemas.openxmlformats.org/markup-compatibility/2006" xmlns:a14="http://schemas.microsoft.com/office/drawing/2010/main">
        <mc:Choice Requires="a14">
          <p:sp>
            <p:nvSpPr>
              <p:cNvPr id="17" name="Textplatzhalter 3"/>
              <p:cNvSpPr txBox="1">
                <a:spLocks/>
              </p:cNvSpPr>
              <p:nvPr/>
            </p:nvSpPr>
            <p:spPr>
              <a:xfrm>
                <a:off x="11672773" y="10030330"/>
                <a:ext cx="808920" cy="1537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accent5">
                              <a:lumMod val="60000"/>
                              <a:lumOff val="40000"/>
                            </a:schemeClr>
                          </a:solidFill>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17" name="Textplatzhalter 3"/>
              <p:cNvSpPr txBox="1">
                <a:spLocks noRot="1" noChangeAspect="1" noMove="1" noResize="1" noEditPoints="1" noAdjustHandles="1" noChangeArrowheads="1" noChangeShapeType="1" noTextEdit="1"/>
              </p:cNvSpPr>
              <p:nvPr/>
            </p:nvSpPr>
            <p:spPr>
              <a:xfrm>
                <a:off x="11672773" y="10030330"/>
                <a:ext cx="808920" cy="1537493"/>
              </a:xfrm>
              <a:prstGeom prst="rect">
                <a:avLst/>
              </a:prstGeom>
              <a:blipFill>
                <a:blip r:embed="rId12"/>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cxnSp>
        <p:nvCxnSpPr>
          <p:cNvPr id="20" name="Straight Connector 19"/>
          <p:cNvCxnSpPr/>
          <p:nvPr/>
        </p:nvCxnSpPr>
        <p:spPr>
          <a:xfrm>
            <a:off x="11315450" y="2614863"/>
            <a:ext cx="8111539" cy="1925053"/>
          </a:xfrm>
          <a:prstGeom prst="line">
            <a:avLst/>
          </a:prstGeom>
          <a:noFill/>
          <a:ln w="127000"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cxnSp>
        <p:nvCxnSpPr>
          <p:cNvPr id="23" name="Straight Connector 22"/>
          <p:cNvCxnSpPr/>
          <p:nvPr/>
        </p:nvCxnSpPr>
        <p:spPr>
          <a:xfrm flipV="1">
            <a:off x="11418305" y="2650280"/>
            <a:ext cx="7780841" cy="1755255"/>
          </a:xfrm>
          <a:prstGeom prst="line">
            <a:avLst/>
          </a:prstGeom>
          <a:noFill/>
          <a:ln w="127000"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sp>
        <p:nvSpPr>
          <p:cNvPr id="24" name="Titel 2">
            <a:extLst>
              <a:ext uri="{FF2B5EF4-FFF2-40B4-BE49-F238E27FC236}">
                <a16:creationId xmlns:a16="http://schemas.microsoft.com/office/drawing/2014/main" id="{F8397C22-C198-4487-9315-9B7B2A010FD6}"/>
              </a:ext>
            </a:extLst>
          </p:cNvPr>
          <p:cNvSpPr>
            <a:spLocks noGrp="1"/>
          </p:cNvSpPr>
          <p:nvPr>
            <p:ph type="title"/>
          </p:nvPr>
        </p:nvSpPr>
        <p:spPr>
          <a:xfrm>
            <a:off x="406400" y="266700"/>
            <a:ext cx="23571201" cy="1244601"/>
          </a:xfrm>
        </p:spPr>
        <p:txBody>
          <a:bodyPr/>
          <a:lstStyle/>
          <a:p>
            <a:r>
              <a:rPr lang="en-US" noProof="0" dirty="0"/>
              <a:t>What is </a:t>
            </a:r>
            <a:r>
              <a:rPr lang="en-US" b="1" noProof="0" dirty="0"/>
              <a:t>Path Guiding</a:t>
            </a:r>
            <a:r>
              <a:rPr lang="en-US" noProof="0" dirty="0"/>
              <a:t>?</a:t>
            </a:r>
          </a:p>
        </p:txBody>
      </p:sp>
      <p:sp>
        <p:nvSpPr>
          <p:cNvPr id="25" name="Textplatzhalter 5">
            <a:extLst>
              <a:ext uri="{FF2B5EF4-FFF2-40B4-BE49-F238E27FC236}">
                <a16:creationId xmlns:a16="http://schemas.microsoft.com/office/drawing/2014/main" id="{67101331-C257-4D2E-A7EF-57A2F8F22C61}"/>
              </a:ext>
            </a:extLst>
          </p:cNvPr>
          <p:cNvSpPr>
            <a:spLocks noGrp="1"/>
          </p:cNvSpPr>
          <p:nvPr>
            <p:ph type="body" sz="quarter" idx="13"/>
          </p:nvPr>
        </p:nvSpPr>
        <p:spPr>
          <a:xfrm>
            <a:off x="8980426" y="5061203"/>
            <a:ext cx="1581321" cy="1103111"/>
          </a:xfrm>
        </p:spPr>
        <p:txBody>
          <a:bodyPr/>
          <a:lstStyle/>
          <a:p>
            <a:pPr algn="ctr"/>
            <a:r>
              <a:rPr lang="en-US" sz="6600" b="1" dirty="0"/>
              <a:t>5D</a:t>
            </a:r>
          </a:p>
        </p:txBody>
      </p:sp>
      <p:sp>
        <p:nvSpPr>
          <p:cNvPr id="26" name="Textplatzhalter 5">
            <a:extLst>
              <a:ext uri="{FF2B5EF4-FFF2-40B4-BE49-F238E27FC236}">
                <a16:creationId xmlns:a16="http://schemas.microsoft.com/office/drawing/2014/main" id="{B912C097-B89C-45A6-9869-EDAC034D5741}"/>
              </a:ext>
            </a:extLst>
          </p:cNvPr>
          <p:cNvSpPr>
            <a:spLocks noGrp="1"/>
          </p:cNvSpPr>
          <p:nvPr>
            <p:ph type="body" sz="quarter" idx="13"/>
          </p:nvPr>
        </p:nvSpPr>
        <p:spPr>
          <a:xfrm>
            <a:off x="12833867" y="5061202"/>
            <a:ext cx="1581321" cy="1103111"/>
          </a:xfrm>
        </p:spPr>
        <p:txBody>
          <a:bodyPr/>
          <a:lstStyle/>
          <a:p>
            <a:pPr algn="ctr"/>
            <a:r>
              <a:rPr lang="en-US" sz="6600" b="1" dirty="0"/>
              <a:t>7D</a:t>
            </a:r>
          </a:p>
        </p:txBody>
      </p:sp>
      <p:sp>
        <p:nvSpPr>
          <p:cNvPr id="29" name="Geschweifte Klammer links 28">
            <a:extLst>
              <a:ext uri="{FF2B5EF4-FFF2-40B4-BE49-F238E27FC236}">
                <a16:creationId xmlns:a16="http://schemas.microsoft.com/office/drawing/2014/main" id="{663A62F7-3C25-4B73-B209-685075B7D297}"/>
              </a:ext>
            </a:extLst>
          </p:cNvPr>
          <p:cNvSpPr/>
          <p:nvPr/>
        </p:nvSpPr>
        <p:spPr>
          <a:xfrm rot="16200000">
            <a:off x="9512289" y="3224915"/>
            <a:ext cx="429548" cy="3054885"/>
          </a:xfrm>
          <a:prstGeom prst="leftBrace">
            <a:avLst/>
          </a:prstGeom>
          <a:noFill/>
          <a:ln w="603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0" name="Geschweifte Klammer links 29">
            <a:extLst>
              <a:ext uri="{FF2B5EF4-FFF2-40B4-BE49-F238E27FC236}">
                <a16:creationId xmlns:a16="http://schemas.microsoft.com/office/drawing/2014/main" id="{84057812-65E7-43E6-A8B4-937A3D742CF0}"/>
              </a:ext>
            </a:extLst>
          </p:cNvPr>
          <p:cNvSpPr/>
          <p:nvPr/>
        </p:nvSpPr>
        <p:spPr>
          <a:xfrm rot="16200000">
            <a:off x="13326901" y="2698219"/>
            <a:ext cx="427216" cy="4110607"/>
          </a:xfrm>
          <a:prstGeom prst="leftBrace">
            <a:avLst/>
          </a:prstGeom>
          <a:noFill/>
          <a:ln w="603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 name="Slide Number Placeholder 1">
            <a:extLst>
              <a:ext uri="{FF2B5EF4-FFF2-40B4-BE49-F238E27FC236}">
                <a16:creationId xmlns:a16="http://schemas.microsoft.com/office/drawing/2014/main" id="{07DCED2A-4826-4F55-B956-D588C81973D4}"/>
              </a:ext>
            </a:extLst>
          </p:cNvPr>
          <p:cNvSpPr>
            <a:spLocks noGrp="1"/>
          </p:cNvSpPr>
          <p:nvPr>
            <p:ph type="sldNum" sz="quarter" idx="2"/>
          </p:nvPr>
        </p:nvSpPr>
        <p:spPr/>
        <p:txBody>
          <a:bodyPr/>
          <a:lstStyle/>
          <a:p>
            <a:fld id="{86CB4B4D-7CA3-9044-876B-883B54F8677D}" type="slidenum">
              <a:rPr lang="en-US" smtClean="0"/>
              <a:t>68</a:t>
            </a:fld>
            <a:endParaRPr lang="en-US"/>
          </a:p>
        </p:txBody>
      </p:sp>
    </p:spTree>
    <p:extLst>
      <p:ext uri="{BB962C8B-B14F-4D97-AF65-F5344CB8AC3E}">
        <p14:creationId xmlns:p14="http://schemas.microsoft.com/office/powerpoint/2010/main" val="41533494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1" name="Textplatzhalter 3">
                <a:extLst>
                  <a:ext uri="{FF2B5EF4-FFF2-40B4-BE49-F238E27FC236}">
                    <a16:creationId xmlns:a16="http://schemas.microsoft.com/office/drawing/2014/main" id="{C9E4598B-CAE8-4F67-BAAB-BDC74B94B809}"/>
                  </a:ext>
                </a:extLst>
              </p:cNvPr>
              <p:cNvSpPr txBox="1">
                <a:spLocks/>
              </p:cNvSpPr>
              <p:nvPr/>
            </p:nvSpPr>
            <p:spPr>
              <a:xfrm>
                <a:off x="2984337" y="2128472"/>
                <a:ext cx="17751149" cy="215969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7200" i="1" smtClean="0">
                        <a:solidFill>
                          <a:schemeClr val="accent5">
                            <a:lumMod val="60000"/>
                            <a:lumOff val="40000"/>
                          </a:schemeClr>
                        </a:solidFill>
                        <a:latin typeface="Cambria Math" panose="02040503050406030204" pitchFamily="18" charset="0"/>
                      </a:rPr>
                      <m:t>𝐿</m:t>
                    </m:r>
                    <m:d>
                      <m:dPr>
                        <m:ctrlPr>
                          <a:rPr lang="de-CH" sz="7200" i="1" smtClean="0">
                            <a:solidFill>
                              <a:schemeClr val="accent5">
                                <a:lumMod val="60000"/>
                                <a:lumOff val="40000"/>
                              </a:schemeClr>
                            </a:solidFill>
                            <a:latin typeface="Cambria Math" panose="02040503050406030204" pitchFamily="18" charset="0"/>
                          </a:rPr>
                        </m:ctrlPr>
                      </m:dPr>
                      <m:e>
                        <m:r>
                          <a:rPr lang="de-CH" sz="7200" i="1" smtClean="0">
                            <a:solidFill>
                              <a:schemeClr val="accent5">
                                <a:lumMod val="60000"/>
                                <a:lumOff val="40000"/>
                              </a:schemeClr>
                            </a:solidFill>
                            <a:latin typeface="Cambria Math" panose="02040503050406030204" pitchFamily="18" charset="0"/>
                          </a:rPr>
                          <m:t>𝑥</m:t>
                        </m:r>
                        <m:r>
                          <a:rPr lang="de-CH" sz="7200" i="1" smtClean="0">
                            <a:solidFill>
                              <a:schemeClr val="accent5">
                                <a:lumMod val="60000"/>
                                <a:lumOff val="40000"/>
                              </a:schemeClr>
                            </a:solidFill>
                            <a:latin typeface="Cambria Math" panose="02040503050406030204" pitchFamily="18" charset="0"/>
                          </a:rPr>
                          <m:t>,</m:t>
                        </m:r>
                        <m:sSub>
                          <m:sSubPr>
                            <m:ctrlP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t>𝑜</m:t>
                            </m:r>
                          </m:sub>
                        </m:sSub>
                      </m:e>
                    </m:d>
                    <m:r>
                      <a:rPr lang="de-CH" sz="7200" i="1" smtClean="0">
                        <a:latin typeface="Cambria Math" panose="02040503050406030204" pitchFamily="18" charset="0"/>
                      </a:rPr>
                      <m:t>=</m:t>
                    </m:r>
                    <m:nary>
                      <m:naryPr>
                        <m:limLoc m:val="undOvr"/>
                        <m:subHide m:val="on"/>
                        <m:supHide m:val="on"/>
                        <m:ctrlPr>
                          <a:rPr lang="en-US" sz="7200" i="1" smtClean="0">
                            <a:latin typeface="Cambria Math" panose="02040503050406030204" pitchFamily="18" charset="0"/>
                          </a:rPr>
                        </m:ctrlPr>
                      </m:naryPr>
                      <m:sub/>
                      <m:sup/>
                      <m:e>
                        <m:r>
                          <a:rPr lang="de-CH" sz="7200" i="1" smtClean="0">
                            <a:solidFill>
                              <a:srgbClr val="3C9A6F"/>
                            </a:solidFill>
                            <a:latin typeface="Cambria Math" panose="02040503050406030204" pitchFamily="18" charset="0"/>
                          </a:rPr>
                          <m:t>𝐿</m:t>
                        </m:r>
                        <m:d>
                          <m:dPr>
                            <m:ctrlPr>
                              <a:rPr lang="de-CH" sz="7200" i="1">
                                <a:solidFill>
                                  <a:srgbClr val="3C9A6F"/>
                                </a:solidFill>
                                <a:latin typeface="Cambria Math" panose="02040503050406030204" pitchFamily="18" charset="0"/>
                              </a:rPr>
                            </m:ctrlPr>
                          </m:dPr>
                          <m:e>
                            <m:r>
                              <a:rPr lang="de-CH" sz="7200" i="1">
                                <a:solidFill>
                                  <a:srgbClr val="3C9A6F"/>
                                </a:solidFill>
                                <a:latin typeface="Cambria Math" panose="02040503050406030204" pitchFamily="18" charset="0"/>
                              </a:rPr>
                              <m:t>𝑥</m:t>
                            </m:r>
                            <m:r>
                              <a:rPr lang="de-CH" sz="7200" i="1">
                                <a:solidFill>
                                  <a:srgbClr val="3C9A6F"/>
                                </a:solidFill>
                                <a:latin typeface="Cambria Math" panose="02040503050406030204" pitchFamily="18" charset="0"/>
                              </a:rPr>
                              <m:t>,</m:t>
                            </m:r>
                            <m:sSub>
                              <m:sSubPr>
                                <m:ctrlPr>
                                  <a:rPr lang="de-CH" sz="7200" i="1">
                                    <a:solidFill>
                                      <a:srgbClr val="3C9A6F"/>
                                    </a:solidFill>
                                    <a:latin typeface="Cambria Math" panose="02040503050406030204" pitchFamily="18" charset="0"/>
                                    <a:ea typeface="Cambria Math" panose="02040503050406030204" pitchFamily="18" charset="0"/>
                                  </a:rPr>
                                </m:ctrlPr>
                              </m:sSubPr>
                              <m:e>
                                <m:r>
                                  <a:rPr lang="de-CH" sz="7200" i="1">
                                    <a:solidFill>
                                      <a:srgbClr val="3C9A6F"/>
                                    </a:solidFill>
                                    <a:latin typeface="Cambria Math" panose="02040503050406030204" pitchFamily="18" charset="0"/>
                                    <a:ea typeface="Cambria Math" panose="02040503050406030204" pitchFamily="18" charset="0"/>
                                  </a:rPr>
                                  <m:t>𝜔</m:t>
                                </m:r>
                              </m:e>
                              <m:sub>
                                <m:r>
                                  <a:rPr lang="de-CH" sz="7200" i="1">
                                    <a:solidFill>
                                      <a:srgbClr val="3C9A6F"/>
                                    </a:solidFill>
                                    <a:latin typeface="Cambria Math" panose="02040503050406030204" pitchFamily="18" charset="0"/>
                                    <a:ea typeface="Cambria Math" panose="02040503050406030204" pitchFamily="18" charset="0"/>
                                  </a:rPr>
                                  <m:t>𝑖</m:t>
                                </m:r>
                              </m:sub>
                            </m:sSub>
                          </m:e>
                        </m:d>
                        <m:r>
                          <a:rPr lang="de-CH" sz="7200" i="1" smtClean="0">
                            <a:solidFill>
                              <a:srgbClr val="B087D9"/>
                            </a:solidFill>
                            <a:latin typeface="Cambria Math" panose="02040503050406030204" pitchFamily="18" charset="0"/>
                          </a:rPr>
                          <m:t>𝑓</m:t>
                        </m:r>
                        <m:d>
                          <m:dPr>
                            <m:ctrlPr>
                              <a:rPr lang="de-CH" sz="7200" i="1" smtClean="0">
                                <a:solidFill>
                                  <a:srgbClr val="B087D9"/>
                                </a:solidFill>
                                <a:latin typeface="Cambria Math" panose="02040503050406030204" pitchFamily="18" charset="0"/>
                              </a:rPr>
                            </m:ctrlPr>
                          </m:dPr>
                          <m:e>
                            <m:r>
                              <a:rPr lang="de-CH" sz="7200" i="1" smtClean="0">
                                <a:solidFill>
                                  <a:srgbClr val="B087D9"/>
                                </a:solidFill>
                                <a:latin typeface="Cambria Math" panose="02040503050406030204" pitchFamily="18" charset="0"/>
                              </a:rPr>
                              <m:t>𝑥</m:t>
                            </m:r>
                            <m:r>
                              <a:rPr lang="de-CH" sz="7200" i="1" smtClean="0">
                                <a:solidFill>
                                  <a:srgbClr val="B087D9"/>
                                </a:solidFill>
                                <a:latin typeface="Cambria Math" panose="02040503050406030204" pitchFamily="18" charset="0"/>
                              </a:rPr>
                              <m:t>,</m:t>
                            </m:r>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𝜔</m:t>
                                </m:r>
                              </m:e>
                              <m:sub>
                                <m:r>
                                  <a:rPr lang="de-CH" sz="7200" i="1" smtClean="0">
                                    <a:solidFill>
                                      <a:srgbClr val="B087D9"/>
                                    </a:solidFill>
                                    <a:latin typeface="Cambria Math" panose="02040503050406030204" pitchFamily="18" charset="0"/>
                                    <a:ea typeface="Cambria Math" panose="02040503050406030204" pitchFamily="18" charset="0"/>
                                  </a:rPr>
                                  <m:t>𝑜</m:t>
                                </m:r>
                              </m:sub>
                            </m:sSub>
                            <m:r>
                              <a:rPr lang="de-CH" sz="7200" i="1" smtClean="0">
                                <a:solidFill>
                                  <a:srgbClr val="B087D9"/>
                                </a:solidFill>
                                <a:latin typeface="Cambria Math" panose="02040503050406030204" pitchFamily="18" charset="0"/>
                                <a:ea typeface="Cambria Math" panose="02040503050406030204" pitchFamily="18" charset="0"/>
                              </a:rPr>
                              <m:t>,</m:t>
                            </m:r>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𝜔</m:t>
                                </m:r>
                              </m:e>
                              <m:sub>
                                <m:r>
                                  <a:rPr lang="de-CH" sz="7200" i="1" smtClean="0">
                                    <a:solidFill>
                                      <a:srgbClr val="B087D9"/>
                                    </a:solidFill>
                                    <a:latin typeface="Cambria Math" panose="02040503050406030204" pitchFamily="18" charset="0"/>
                                    <a:ea typeface="Cambria Math" panose="02040503050406030204" pitchFamily="18" charset="0"/>
                                  </a:rPr>
                                  <m:t>𝑖</m:t>
                                </m:r>
                              </m:sub>
                            </m:sSub>
                          </m:e>
                        </m:d>
                        <m:func>
                          <m:funcPr>
                            <m:ctrlPr>
                              <a:rPr lang="de-CH" sz="7200" i="1" smtClean="0">
                                <a:solidFill>
                                  <a:srgbClr val="B087D9"/>
                                </a:solidFill>
                                <a:latin typeface="Cambria Math" panose="02040503050406030204" pitchFamily="18" charset="0"/>
                              </a:rPr>
                            </m:ctrlPr>
                          </m:funcPr>
                          <m:fName>
                            <m:r>
                              <m:rPr>
                                <m:sty m:val="p"/>
                              </m:rPr>
                              <a:rPr lang="de-CH" sz="7200" smtClean="0">
                                <a:solidFill>
                                  <a:srgbClr val="B087D9"/>
                                </a:solidFill>
                                <a:latin typeface="Cambria Math" panose="02040503050406030204" pitchFamily="18" charset="0"/>
                              </a:rPr>
                              <m:t>cos</m:t>
                            </m:r>
                          </m:fName>
                          <m:e>
                            <m:d>
                              <m:dPr>
                                <m:ctrlPr>
                                  <a:rPr lang="de-CH" sz="7200" i="1" smtClean="0">
                                    <a:solidFill>
                                      <a:srgbClr val="B087D9"/>
                                    </a:solidFill>
                                    <a:latin typeface="Cambria Math" panose="02040503050406030204" pitchFamily="18" charset="0"/>
                                  </a:rPr>
                                </m:ctrlPr>
                              </m:dPr>
                              <m:e>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𝜃</m:t>
                                    </m:r>
                                  </m:e>
                                  <m:sub>
                                    <m:r>
                                      <a:rPr lang="de-CH" sz="7200" i="1" smtClean="0">
                                        <a:solidFill>
                                          <a:srgbClr val="B087D9"/>
                                        </a:solidFill>
                                        <a:latin typeface="Cambria Math" panose="02040503050406030204" pitchFamily="18" charset="0"/>
                                        <a:ea typeface="Cambria Math" panose="02040503050406030204" pitchFamily="18" charset="0"/>
                                      </a:rPr>
                                      <m:t>𝑖</m:t>
                                    </m:r>
                                  </m:sub>
                                </m:sSub>
                              </m:e>
                            </m:d>
                          </m:e>
                        </m:func>
                        <m:r>
                          <a:rPr lang="el-GR" sz="7200" i="1" smtClean="0">
                            <a:solidFill>
                              <a:schemeClr val="accent1">
                                <a:lumMod val="60000"/>
                                <a:lumOff val="40000"/>
                              </a:schemeClr>
                            </a:solidFill>
                            <a:latin typeface="Cambria Math" panose="02040503050406030204" pitchFamily="18" charset="0"/>
                          </a:rPr>
                          <m:t>ⅆ</m:t>
                        </m:r>
                        <m:sSub>
                          <m:sSubPr>
                            <m:ctrlPr>
                              <a:rPr lang="de-CH" sz="7200" i="1" smtClean="0">
                                <a:solidFill>
                                  <a:schemeClr val="accent1">
                                    <a:lumMod val="60000"/>
                                    <a:lumOff val="40000"/>
                                  </a:schemeClr>
                                </a:solidFill>
                                <a:latin typeface="Cambria Math" panose="02040503050406030204" pitchFamily="18" charset="0"/>
                                <a:ea typeface="Cambria Math" panose="02040503050406030204" pitchFamily="18" charset="0"/>
                              </a:rPr>
                            </m:ctrlPr>
                          </m:sSubPr>
                          <m:e>
                            <m:r>
                              <a:rPr lang="el-GR" sz="7200" i="1" smtClean="0">
                                <a:solidFill>
                                  <a:schemeClr val="accent1">
                                    <a:lumMod val="60000"/>
                                    <a:lumOff val="40000"/>
                                  </a:schemeClr>
                                </a:solidFill>
                                <a:latin typeface="Cambria Math" panose="02040503050406030204" pitchFamily="18" charset="0"/>
                                <a:ea typeface="Cambria Math" panose="02040503050406030204" pitchFamily="18" charset="0"/>
                              </a:rPr>
                              <m:t>𝜔</m:t>
                            </m:r>
                          </m:e>
                          <m:sub>
                            <m:r>
                              <a:rPr lang="de-CH" sz="7200" i="1" smtClean="0">
                                <a:solidFill>
                                  <a:schemeClr val="accent1">
                                    <a:lumMod val="60000"/>
                                    <a:lumOff val="40000"/>
                                  </a:schemeClr>
                                </a:solidFill>
                                <a:latin typeface="Cambria Math" panose="02040503050406030204" pitchFamily="18" charset="0"/>
                                <a:ea typeface="Cambria Math" panose="02040503050406030204" pitchFamily="18" charset="0"/>
                              </a:rPr>
                              <m:t>𝑖</m:t>
                            </m:r>
                          </m:sub>
                        </m:sSub>
                      </m:e>
                    </m:nary>
                  </m:oMath>
                </a14:m>
                <a:endParaRPr lang="en-US" sz="7200" dirty="0"/>
              </a:p>
            </p:txBody>
          </p:sp>
        </mc:Choice>
        <mc:Fallback xmlns="">
          <p:sp>
            <p:nvSpPr>
              <p:cNvPr id="31" name="Textplatzhalter 3">
                <a:extLst>
                  <a:ext uri="{FF2B5EF4-FFF2-40B4-BE49-F238E27FC236}">
                    <a16:creationId xmlns:a16="http://schemas.microsoft.com/office/drawing/2014/main" id="{C9E4598B-CAE8-4F67-BAAB-BDC74B94B809}"/>
                  </a:ext>
                </a:extLst>
              </p:cNvPr>
              <p:cNvSpPr txBox="1">
                <a:spLocks noRot="1" noChangeAspect="1" noMove="1" noResize="1" noEditPoints="1" noAdjustHandles="1" noChangeArrowheads="1" noChangeShapeType="1" noTextEdit="1"/>
              </p:cNvSpPr>
              <p:nvPr/>
            </p:nvSpPr>
            <p:spPr>
              <a:xfrm>
                <a:off x="2984337" y="2128472"/>
                <a:ext cx="17751149" cy="2159696"/>
              </a:xfrm>
              <a:prstGeom prst="rect">
                <a:avLst/>
              </a:prstGeom>
              <a:blipFill>
                <a:blip r:embed="rId4"/>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34" name="Grafik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62700">
            <a:off x="6675797" y="5223552"/>
            <a:ext cx="11032406" cy="11032406"/>
          </a:xfrm>
          <a:prstGeom prst="rect">
            <a:avLst/>
          </a:prstGeom>
        </p:spPr>
      </p:pic>
      <p:pic>
        <p:nvPicPr>
          <p:cNvPr id="32" name="Grafik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06923">
            <a:off x="6997385" y="5219314"/>
            <a:ext cx="10389230" cy="10389230"/>
          </a:xfrm>
          <a:prstGeom prst="rect">
            <a:avLst/>
          </a:prstGeom>
        </p:spPr>
      </p:pic>
      <p:sp>
        <p:nvSpPr>
          <p:cNvPr id="13" name="Rechteck 12"/>
          <p:cNvSpPr/>
          <p:nvPr/>
        </p:nvSpPr>
        <p:spPr>
          <a:xfrm>
            <a:off x="8397551" y="10413929"/>
            <a:ext cx="7595118" cy="33020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 name="Rechteck 4"/>
          <p:cNvSpPr/>
          <p:nvPr/>
        </p:nvSpPr>
        <p:spPr>
          <a:xfrm>
            <a:off x="0" y="10413929"/>
            <a:ext cx="24384000" cy="2592000"/>
          </a:xfrm>
          <a:prstGeom prst="rect">
            <a:avLst/>
          </a:prstGeom>
          <a:gradFill>
            <a:gsLst>
              <a:gs pos="0">
                <a:schemeClr val="tx2"/>
              </a:gs>
              <a:gs pos="100000">
                <a:schemeClr val="bg1"/>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7" name="Grafik 6" descr="Videokamera"/>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65649">
            <a:off x="1157769" y="4312965"/>
            <a:ext cx="2734798" cy="2734798"/>
          </a:xfrm>
          <a:prstGeom prst="rect">
            <a:avLst/>
          </a:prstGeom>
        </p:spPr>
      </p:pic>
      <p:pic>
        <p:nvPicPr>
          <p:cNvPr id="15" name="Grafik 14" descr="Sonne"/>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628498" y="4363193"/>
            <a:ext cx="2634342" cy="2634342"/>
          </a:xfrm>
          <a:prstGeom prst="rect">
            <a:avLst/>
          </a:prstGeom>
        </p:spPr>
      </p:pic>
      <mc:AlternateContent xmlns:mc="http://schemas.openxmlformats.org/markup-compatibility/2006" xmlns:a14="http://schemas.microsoft.com/office/drawing/2010/main">
        <mc:Choice Requires="a14">
          <p:sp>
            <p:nvSpPr>
              <p:cNvPr id="19" name="Textplatzhalter 3"/>
              <p:cNvSpPr txBox="1">
                <a:spLocks/>
              </p:cNvSpPr>
              <p:nvPr/>
            </p:nvSpPr>
            <p:spPr>
              <a:xfrm>
                <a:off x="4460517" y="5819819"/>
                <a:ext cx="1509035" cy="157250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sSub>
                      <m:sSubPr>
                        <m:ctrlPr>
                          <a:rPr lang="de-CH"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i="1">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i="1">
                            <a:solidFill>
                              <a:schemeClr val="accent5">
                                <a:lumMod val="60000"/>
                                <a:lumOff val="40000"/>
                              </a:schemeClr>
                            </a:solidFill>
                            <a:latin typeface="Cambria Math" panose="02040503050406030204" pitchFamily="18" charset="0"/>
                            <a:ea typeface="Cambria Math" panose="02040503050406030204" pitchFamily="18" charset="0"/>
                          </a:rPr>
                          <m:t>𝑜</m:t>
                        </m:r>
                      </m:sub>
                    </m:sSub>
                  </m:oMath>
                </a14:m>
                <a:endParaRPr lang="en-US" dirty="0"/>
              </a:p>
            </p:txBody>
          </p:sp>
        </mc:Choice>
        <mc:Fallback xmlns="">
          <p:sp>
            <p:nvSpPr>
              <p:cNvPr id="19" name="Textplatzhalter 3"/>
              <p:cNvSpPr txBox="1">
                <a:spLocks noRot="1" noChangeAspect="1" noMove="1" noResize="1" noEditPoints="1" noAdjustHandles="1" noChangeArrowheads="1" noChangeShapeType="1" noTextEdit="1"/>
              </p:cNvSpPr>
              <p:nvPr/>
            </p:nvSpPr>
            <p:spPr>
              <a:xfrm>
                <a:off x="4460517" y="5819819"/>
                <a:ext cx="1509035" cy="1572508"/>
              </a:xfrm>
              <a:prstGeom prst="rect">
                <a:avLst/>
              </a:prstGeom>
              <a:blipFill>
                <a:blip r:embed="rId11"/>
                <a:stretch>
                  <a:fillRect/>
                </a:stretch>
              </a:blipFill>
              <a:ln w="12700">
                <a:miter lim="400000"/>
              </a:ln>
              <a:extLst>
                <a:ext uri="{C572A759-6A51-4108-AA02-DFA0A04FC94B}">
                  <ma14:wrappingTextBoxFlag xmlns:ma14="http://schemas.microsoft.com/office/mac/drawingml/2011/main" xmlns="" val="1"/>
                </a:ext>
              </a:extLst>
            </p:spPr>
            <p:txBody>
              <a:bodyPr/>
              <a:lstStyle/>
              <a:p>
                <a:r>
                  <a:rPr lang="en-US">
                    <a:noFill/>
                  </a:rPr>
                  <a:t> </a:t>
                </a:r>
              </a:p>
            </p:txBody>
          </p:sp>
        </mc:Fallback>
      </mc:AlternateContent>
      <p:sp>
        <p:nvSpPr>
          <p:cNvPr id="21" name="Textplatzhalter 1"/>
          <p:cNvSpPr>
            <a:spLocks noGrp="1"/>
          </p:cNvSpPr>
          <p:nvPr>
            <p:ph type="body" sz="quarter" idx="13"/>
          </p:nvPr>
        </p:nvSpPr>
        <p:spPr>
          <a:xfrm>
            <a:off x="15534866" y="3843938"/>
            <a:ext cx="4093632" cy="1123194"/>
          </a:xfrm>
        </p:spPr>
        <p:txBody>
          <a:bodyPr/>
          <a:lstStyle/>
          <a:p>
            <a:r>
              <a:rPr lang="de-CH" sz="4400" dirty="0" err="1">
                <a:solidFill>
                  <a:schemeClr val="accent6">
                    <a:lumMod val="60000"/>
                    <a:lumOff val="40000"/>
                  </a:schemeClr>
                </a:solidFill>
              </a:rPr>
              <a:t>Foreshortening</a:t>
            </a:r>
            <a:endParaRPr lang="en-US" sz="4400" dirty="0">
              <a:solidFill>
                <a:schemeClr val="accent6">
                  <a:lumMod val="60000"/>
                  <a:lumOff val="40000"/>
                </a:schemeClr>
              </a:solidFill>
            </a:endParaRPr>
          </a:p>
        </p:txBody>
      </p:sp>
      <p:sp>
        <p:nvSpPr>
          <p:cNvPr id="27" name="Textplatzhalter 1"/>
          <p:cNvSpPr>
            <a:spLocks noGrp="1"/>
          </p:cNvSpPr>
          <p:nvPr>
            <p:ph type="body" sz="quarter" idx="13"/>
          </p:nvPr>
        </p:nvSpPr>
        <p:spPr>
          <a:xfrm>
            <a:off x="8736034" y="3753841"/>
            <a:ext cx="2579416" cy="981037"/>
          </a:xfrm>
        </p:spPr>
        <p:txBody>
          <a:bodyPr/>
          <a:lstStyle/>
          <a:p>
            <a:r>
              <a:rPr lang="de-CH" sz="5400" dirty="0" err="1">
                <a:solidFill>
                  <a:schemeClr val="accent2"/>
                </a:solidFill>
              </a:rPr>
              <a:t>Incident</a:t>
            </a:r>
            <a:endParaRPr lang="en-US" sz="5400" dirty="0">
              <a:solidFill>
                <a:schemeClr val="accent2"/>
              </a:solidFill>
            </a:endParaRPr>
          </a:p>
        </p:txBody>
      </p:sp>
      <p:sp>
        <p:nvSpPr>
          <p:cNvPr id="28" name="Textplatzhalter 1"/>
          <p:cNvSpPr>
            <a:spLocks noGrp="1"/>
          </p:cNvSpPr>
          <p:nvPr>
            <p:ph type="body" sz="quarter" idx="13"/>
          </p:nvPr>
        </p:nvSpPr>
        <p:spPr>
          <a:xfrm>
            <a:off x="3343206" y="3753841"/>
            <a:ext cx="3042304" cy="981037"/>
          </a:xfrm>
        </p:spPr>
        <p:txBody>
          <a:bodyPr/>
          <a:lstStyle/>
          <a:p>
            <a:r>
              <a:rPr lang="de-CH" sz="5400" dirty="0" err="1">
                <a:solidFill>
                  <a:schemeClr val="accent5">
                    <a:lumMod val="60000"/>
                    <a:lumOff val="40000"/>
                  </a:schemeClr>
                </a:solidFill>
              </a:rPr>
              <a:t>Outgoing</a:t>
            </a:r>
            <a:endParaRPr lang="en-US" sz="5400" dirty="0">
              <a:solidFill>
                <a:schemeClr val="accent5">
                  <a:lumMod val="60000"/>
                  <a:lumOff val="40000"/>
                </a:schemeClr>
              </a:solidFill>
            </a:endParaRPr>
          </a:p>
        </p:txBody>
      </p:sp>
      <p:cxnSp>
        <p:nvCxnSpPr>
          <p:cNvPr id="9" name="Gerade Verbindung mit Pfeil 8"/>
          <p:cNvCxnSpPr>
            <a:cxnSpLocks/>
            <a:endCxn id="5" idx="0"/>
          </p:cNvCxnSpPr>
          <p:nvPr/>
        </p:nvCxnSpPr>
        <p:spPr>
          <a:xfrm>
            <a:off x="3526971" y="6606073"/>
            <a:ext cx="8665029" cy="3807856"/>
          </a:xfrm>
          <a:prstGeom prst="straightConnector1">
            <a:avLst/>
          </a:prstGeom>
          <a:noFill/>
          <a:ln w="38100" cap="flat">
            <a:solidFill>
              <a:schemeClr val="accent5">
                <a:lumMod val="60000"/>
                <a:lumOff val="40000"/>
              </a:schemeClr>
            </a:solidFill>
            <a:prstDash val="solid"/>
            <a:miter lim="400000"/>
            <a:headEnd type="triangle" w="lg" len="lg"/>
            <a:tailEnd type="oval" w="lg" len="lg"/>
          </a:ln>
          <a:effectLst/>
          <a:sp3d/>
        </p:spPr>
        <p:style>
          <a:lnRef idx="0">
            <a:scrgbClr r="0" g="0" b="0"/>
          </a:lnRef>
          <a:fillRef idx="0">
            <a:scrgbClr r="0" g="0" b="0"/>
          </a:fillRef>
          <a:effectRef idx="0">
            <a:scrgbClr r="0" g="0" b="0"/>
          </a:effectRef>
          <a:fontRef idx="none"/>
        </p:style>
      </p:cxnSp>
      <p:sp>
        <p:nvSpPr>
          <p:cNvPr id="6" name="Textplatzhalter 5">
            <a:extLst>
              <a:ext uri="{FF2B5EF4-FFF2-40B4-BE49-F238E27FC236}">
                <a16:creationId xmlns:a16="http://schemas.microsoft.com/office/drawing/2014/main" id="{889B176C-A13D-4F4A-AD50-52BA0081AADE}"/>
              </a:ext>
            </a:extLst>
          </p:cNvPr>
          <p:cNvSpPr>
            <a:spLocks noGrp="1"/>
          </p:cNvSpPr>
          <p:nvPr>
            <p:ph type="body" sz="quarter" idx="13"/>
          </p:nvPr>
        </p:nvSpPr>
        <p:spPr/>
        <p:txBody>
          <a:bodyPr/>
          <a:lstStyle/>
          <a:p>
            <a:endParaRPr lang="en-US"/>
          </a:p>
        </p:txBody>
      </p:sp>
      <p:sp>
        <p:nvSpPr>
          <p:cNvPr id="18" name="Textplatzhalter 1">
            <a:extLst>
              <a:ext uri="{FF2B5EF4-FFF2-40B4-BE49-F238E27FC236}">
                <a16:creationId xmlns:a16="http://schemas.microsoft.com/office/drawing/2014/main" id="{36999DDC-84A2-4AC5-A59B-601C67F66E1C}"/>
              </a:ext>
            </a:extLst>
          </p:cNvPr>
          <p:cNvSpPr>
            <a:spLocks noGrp="1"/>
          </p:cNvSpPr>
          <p:nvPr>
            <p:ph type="body" sz="quarter" idx="13"/>
          </p:nvPr>
        </p:nvSpPr>
        <p:spPr>
          <a:xfrm>
            <a:off x="12833867" y="3753842"/>
            <a:ext cx="2579416" cy="981037"/>
          </a:xfrm>
        </p:spPr>
        <p:txBody>
          <a:bodyPr/>
          <a:lstStyle/>
          <a:p>
            <a:r>
              <a:rPr lang="de-CH" sz="5400" dirty="0">
                <a:solidFill>
                  <a:schemeClr val="accent6">
                    <a:lumMod val="60000"/>
                    <a:lumOff val="40000"/>
                  </a:schemeClr>
                </a:solidFill>
              </a:rPr>
              <a:t>BSDF</a:t>
            </a:r>
            <a:endParaRPr lang="en-US" sz="5400" dirty="0">
              <a:solidFill>
                <a:schemeClr val="accent6">
                  <a:lumMod val="60000"/>
                  <a:lumOff val="40000"/>
                </a:schemeClr>
              </a:solidFill>
            </a:endParaRPr>
          </a:p>
        </p:txBody>
      </p:sp>
      <mc:AlternateContent xmlns:mc="http://schemas.openxmlformats.org/markup-compatibility/2006" xmlns:a14="http://schemas.microsoft.com/office/drawing/2010/main">
        <mc:Choice Requires="a14">
          <p:sp>
            <p:nvSpPr>
              <p:cNvPr id="17" name="Textplatzhalter 3"/>
              <p:cNvSpPr txBox="1">
                <a:spLocks/>
              </p:cNvSpPr>
              <p:nvPr/>
            </p:nvSpPr>
            <p:spPr>
              <a:xfrm>
                <a:off x="11672773" y="10030330"/>
                <a:ext cx="808920" cy="1537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accent5">
                              <a:lumMod val="60000"/>
                              <a:lumOff val="40000"/>
                            </a:schemeClr>
                          </a:solidFill>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17" name="Textplatzhalter 3"/>
              <p:cNvSpPr txBox="1">
                <a:spLocks noRot="1" noChangeAspect="1" noMove="1" noResize="1" noEditPoints="1" noAdjustHandles="1" noChangeArrowheads="1" noChangeShapeType="1" noTextEdit="1"/>
              </p:cNvSpPr>
              <p:nvPr/>
            </p:nvSpPr>
            <p:spPr>
              <a:xfrm>
                <a:off x="11672773" y="10030330"/>
                <a:ext cx="808920" cy="1537493"/>
              </a:xfrm>
              <a:prstGeom prst="rect">
                <a:avLst/>
              </a:prstGeom>
              <a:blipFill>
                <a:blip r:embed="rId12"/>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cxnSp>
        <p:nvCxnSpPr>
          <p:cNvPr id="20" name="Straight Connector 19"/>
          <p:cNvCxnSpPr/>
          <p:nvPr/>
        </p:nvCxnSpPr>
        <p:spPr>
          <a:xfrm>
            <a:off x="11315450" y="2614863"/>
            <a:ext cx="8111539" cy="1925053"/>
          </a:xfrm>
          <a:prstGeom prst="line">
            <a:avLst/>
          </a:prstGeom>
          <a:noFill/>
          <a:ln w="127000"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cxnSp>
        <p:nvCxnSpPr>
          <p:cNvPr id="23" name="Straight Connector 22"/>
          <p:cNvCxnSpPr/>
          <p:nvPr/>
        </p:nvCxnSpPr>
        <p:spPr>
          <a:xfrm flipV="1">
            <a:off x="11418305" y="2650280"/>
            <a:ext cx="7780841" cy="1755255"/>
          </a:xfrm>
          <a:prstGeom prst="line">
            <a:avLst/>
          </a:prstGeom>
          <a:noFill/>
          <a:ln w="127000"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sp>
        <p:nvSpPr>
          <p:cNvPr id="24" name="Titel 2">
            <a:extLst>
              <a:ext uri="{FF2B5EF4-FFF2-40B4-BE49-F238E27FC236}">
                <a16:creationId xmlns:a16="http://schemas.microsoft.com/office/drawing/2014/main" id="{C4310D20-BDA4-4BBB-BA0B-50573C9D50AB}"/>
              </a:ext>
            </a:extLst>
          </p:cNvPr>
          <p:cNvSpPr>
            <a:spLocks noGrp="1"/>
          </p:cNvSpPr>
          <p:nvPr>
            <p:ph type="title"/>
          </p:nvPr>
        </p:nvSpPr>
        <p:spPr>
          <a:xfrm>
            <a:off x="406400" y="266700"/>
            <a:ext cx="23571201" cy="1244601"/>
          </a:xfrm>
        </p:spPr>
        <p:txBody>
          <a:bodyPr/>
          <a:lstStyle/>
          <a:p>
            <a:r>
              <a:rPr lang="en-US" noProof="0" dirty="0"/>
              <a:t>What is </a:t>
            </a:r>
            <a:r>
              <a:rPr lang="en-US" b="1" noProof="0" dirty="0"/>
              <a:t>Path Guiding</a:t>
            </a:r>
            <a:r>
              <a:rPr lang="en-US" noProof="0" dirty="0"/>
              <a:t>?</a:t>
            </a:r>
          </a:p>
        </p:txBody>
      </p:sp>
      <p:sp>
        <p:nvSpPr>
          <p:cNvPr id="25" name="Textplatzhalter 5">
            <a:extLst>
              <a:ext uri="{FF2B5EF4-FFF2-40B4-BE49-F238E27FC236}">
                <a16:creationId xmlns:a16="http://schemas.microsoft.com/office/drawing/2014/main" id="{BF993E65-3464-4BD9-8F30-A6361BF94CCA}"/>
              </a:ext>
            </a:extLst>
          </p:cNvPr>
          <p:cNvSpPr>
            <a:spLocks noGrp="1"/>
          </p:cNvSpPr>
          <p:nvPr>
            <p:ph type="body" sz="quarter" idx="13"/>
          </p:nvPr>
        </p:nvSpPr>
        <p:spPr>
          <a:xfrm>
            <a:off x="8980426" y="5061203"/>
            <a:ext cx="1581321" cy="1103111"/>
          </a:xfrm>
        </p:spPr>
        <p:txBody>
          <a:bodyPr/>
          <a:lstStyle/>
          <a:p>
            <a:pPr algn="ctr"/>
            <a:r>
              <a:rPr lang="en-US" sz="6600" b="1" dirty="0"/>
              <a:t>5D</a:t>
            </a:r>
          </a:p>
        </p:txBody>
      </p:sp>
      <p:sp>
        <p:nvSpPr>
          <p:cNvPr id="26" name="Textplatzhalter 5">
            <a:extLst>
              <a:ext uri="{FF2B5EF4-FFF2-40B4-BE49-F238E27FC236}">
                <a16:creationId xmlns:a16="http://schemas.microsoft.com/office/drawing/2014/main" id="{99768B3B-5327-4772-9482-03183129556F}"/>
              </a:ext>
            </a:extLst>
          </p:cNvPr>
          <p:cNvSpPr>
            <a:spLocks noGrp="1"/>
          </p:cNvSpPr>
          <p:nvPr>
            <p:ph type="body" sz="quarter" idx="13"/>
          </p:nvPr>
        </p:nvSpPr>
        <p:spPr>
          <a:xfrm>
            <a:off x="12833867" y="5061202"/>
            <a:ext cx="1581321" cy="1103111"/>
          </a:xfrm>
        </p:spPr>
        <p:txBody>
          <a:bodyPr/>
          <a:lstStyle/>
          <a:p>
            <a:pPr algn="ctr"/>
            <a:r>
              <a:rPr lang="en-US" sz="6600" b="1" dirty="0"/>
              <a:t>7D</a:t>
            </a:r>
          </a:p>
        </p:txBody>
      </p:sp>
      <p:sp>
        <p:nvSpPr>
          <p:cNvPr id="29" name="Geschweifte Klammer links 28">
            <a:extLst>
              <a:ext uri="{FF2B5EF4-FFF2-40B4-BE49-F238E27FC236}">
                <a16:creationId xmlns:a16="http://schemas.microsoft.com/office/drawing/2014/main" id="{1FFADD97-0F85-4006-B746-D332F24543E9}"/>
              </a:ext>
            </a:extLst>
          </p:cNvPr>
          <p:cNvSpPr/>
          <p:nvPr/>
        </p:nvSpPr>
        <p:spPr>
          <a:xfrm rot="16200000">
            <a:off x="9512289" y="3224915"/>
            <a:ext cx="429548" cy="3054885"/>
          </a:xfrm>
          <a:prstGeom prst="leftBrace">
            <a:avLst/>
          </a:prstGeom>
          <a:noFill/>
          <a:ln w="603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0" name="Geschweifte Klammer links 29">
            <a:extLst>
              <a:ext uri="{FF2B5EF4-FFF2-40B4-BE49-F238E27FC236}">
                <a16:creationId xmlns:a16="http://schemas.microsoft.com/office/drawing/2014/main" id="{8F0CD725-F06C-4A76-B2BF-C527414CE597}"/>
              </a:ext>
            </a:extLst>
          </p:cNvPr>
          <p:cNvSpPr/>
          <p:nvPr/>
        </p:nvSpPr>
        <p:spPr>
          <a:xfrm rot="16200000">
            <a:off x="13326901" y="2698219"/>
            <a:ext cx="427216" cy="4110607"/>
          </a:xfrm>
          <a:prstGeom prst="leftBrace">
            <a:avLst/>
          </a:prstGeom>
          <a:noFill/>
          <a:ln w="603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 name="Slide Number Placeholder 1">
            <a:extLst>
              <a:ext uri="{FF2B5EF4-FFF2-40B4-BE49-F238E27FC236}">
                <a16:creationId xmlns:a16="http://schemas.microsoft.com/office/drawing/2014/main" id="{D4DA4D9E-BEB6-434B-8A04-5C92D1291CEA}"/>
              </a:ext>
            </a:extLst>
          </p:cNvPr>
          <p:cNvSpPr>
            <a:spLocks noGrp="1"/>
          </p:cNvSpPr>
          <p:nvPr>
            <p:ph type="sldNum" sz="quarter" idx="2"/>
          </p:nvPr>
        </p:nvSpPr>
        <p:spPr/>
        <p:txBody>
          <a:bodyPr/>
          <a:lstStyle/>
          <a:p>
            <a:fld id="{86CB4B4D-7CA3-9044-876B-883B54F8677D}" type="slidenum">
              <a:rPr lang="en-US" smtClean="0"/>
              <a:t>69</a:t>
            </a:fld>
            <a:endParaRPr lang="en-US"/>
          </a:p>
        </p:txBody>
      </p:sp>
    </p:spTree>
    <p:extLst>
      <p:ext uri="{BB962C8B-B14F-4D97-AF65-F5344CB8AC3E}">
        <p14:creationId xmlns:p14="http://schemas.microsoft.com/office/powerpoint/2010/main" val="7720330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EFCDCA84-F1DB-4FA5-8F03-0EB18717B627}"/>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tretch>
            <a:fillRect/>
          </a:stretch>
        </p:blipFill>
        <p:spPr>
          <a:xfrm>
            <a:off x="-5440" y="-108855"/>
            <a:ext cx="24389439" cy="13936822"/>
          </a:xfrm>
        </p:spPr>
      </p:pic>
      <p:sp>
        <p:nvSpPr>
          <p:cNvPr id="7" name="Ellipse 6">
            <a:extLst>
              <a:ext uri="{FF2B5EF4-FFF2-40B4-BE49-F238E27FC236}">
                <a16:creationId xmlns:a16="http://schemas.microsoft.com/office/drawing/2014/main" id="{266B5698-1A55-4A88-B185-7F4983603852}"/>
              </a:ext>
            </a:extLst>
          </p:cNvPr>
          <p:cNvSpPr/>
          <p:nvPr/>
        </p:nvSpPr>
        <p:spPr>
          <a:xfrm>
            <a:off x="15588342" y="10145485"/>
            <a:ext cx="4049486" cy="3570515"/>
          </a:xfrm>
          <a:prstGeom prst="ellipse">
            <a:avLst/>
          </a:prstGeom>
          <a:noFill/>
          <a:ln w="127000"/>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 name="Slide Number Placeholder 1">
            <a:extLst>
              <a:ext uri="{FF2B5EF4-FFF2-40B4-BE49-F238E27FC236}">
                <a16:creationId xmlns:a16="http://schemas.microsoft.com/office/drawing/2014/main" id="{A2317938-80B9-49A8-BAD8-BC236922F57C}"/>
              </a:ext>
            </a:extLst>
          </p:cNvPr>
          <p:cNvSpPr>
            <a:spLocks noGrp="1"/>
          </p:cNvSpPr>
          <p:nvPr>
            <p:ph type="sldNum" sz="quarter" idx="2"/>
          </p:nvPr>
        </p:nvSpPr>
        <p:spPr>
          <a:xfrm>
            <a:off x="12015669" y="13003256"/>
            <a:ext cx="352661" cy="641201"/>
          </a:xfrm>
        </p:spPr>
        <p:txBody>
          <a:bodyPr/>
          <a:lstStyle/>
          <a:p>
            <a:fld id="{86CB4B4D-7CA3-9044-876B-883B54F8677D}" type="slidenum">
              <a:rPr lang="en-US" smtClean="0">
                <a:solidFill>
                  <a:schemeClr val="bg1"/>
                </a:solidFill>
              </a:rPr>
              <a:t>7</a:t>
            </a:fld>
            <a:endParaRPr lang="en-US" dirty="0">
              <a:solidFill>
                <a:schemeClr val="bg1"/>
              </a:solidFill>
            </a:endParaRPr>
          </a:p>
        </p:txBody>
      </p:sp>
      <p:sp>
        <p:nvSpPr>
          <p:cNvPr id="9" name="Titel 2">
            <a:extLst>
              <a:ext uri="{FF2B5EF4-FFF2-40B4-BE49-F238E27FC236}">
                <a16:creationId xmlns:a16="http://schemas.microsoft.com/office/drawing/2014/main" id="{21A49D91-1DE5-43E9-AC27-8BAEB4749F50}"/>
              </a:ext>
            </a:extLst>
          </p:cNvPr>
          <p:cNvSpPr txBox="1">
            <a:spLocks/>
          </p:cNvSpPr>
          <p:nvPr/>
        </p:nvSpPr>
        <p:spPr>
          <a:xfrm>
            <a:off x="406400" y="266700"/>
            <a:ext cx="23571201" cy="1244601"/>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9pPr>
          </a:lstStyle>
          <a:p>
            <a:pPr algn="l" hangingPunct="1"/>
            <a:r>
              <a:rPr lang="en-US" dirty="0">
                <a:solidFill>
                  <a:schemeClr val="bg1"/>
                </a:solidFill>
              </a:rPr>
              <a:t>Bidirectional Path Tracing</a:t>
            </a:r>
          </a:p>
        </p:txBody>
      </p:sp>
    </p:spTree>
    <p:extLst>
      <p:ext uri="{BB962C8B-B14F-4D97-AF65-F5344CB8AC3E}">
        <p14:creationId xmlns:p14="http://schemas.microsoft.com/office/powerpoint/2010/main" val="2858485669"/>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5" name="Textplatzhalter 3">
                <a:extLst>
                  <a:ext uri="{FF2B5EF4-FFF2-40B4-BE49-F238E27FC236}">
                    <a16:creationId xmlns:a16="http://schemas.microsoft.com/office/drawing/2014/main" id="{7591A694-4D3E-48FE-A0E2-3EF9033B8F94}"/>
                  </a:ext>
                </a:extLst>
              </p:cNvPr>
              <p:cNvSpPr txBox="1">
                <a:spLocks/>
              </p:cNvSpPr>
              <p:nvPr/>
            </p:nvSpPr>
            <p:spPr>
              <a:xfrm>
                <a:off x="2984337" y="2128472"/>
                <a:ext cx="17751149" cy="215969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7200" i="1" smtClean="0">
                        <a:solidFill>
                          <a:schemeClr val="accent5">
                            <a:lumMod val="60000"/>
                            <a:lumOff val="40000"/>
                          </a:schemeClr>
                        </a:solidFill>
                        <a:latin typeface="Cambria Math" panose="02040503050406030204" pitchFamily="18" charset="0"/>
                      </a:rPr>
                      <m:t>𝐿</m:t>
                    </m:r>
                    <m:d>
                      <m:dPr>
                        <m:ctrlPr>
                          <a:rPr lang="de-CH" sz="7200" i="1" smtClean="0">
                            <a:solidFill>
                              <a:schemeClr val="accent5">
                                <a:lumMod val="60000"/>
                                <a:lumOff val="40000"/>
                              </a:schemeClr>
                            </a:solidFill>
                            <a:latin typeface="Cambria Math" panose="02040503050406030204" pitchFamily="18" charset="0"/>
                          </a:rPr>
                        </m:ctrlPr>
                      </m:dPr>
                      <m:e>
                        <m:r>
                          <a:rPr lang="de-CH" sz="7200" i="1" smtClean="0">
                            <a:solidFill>
                              <a:schemeClr val="accent5">
                                <a:lumMod val="60000"/>
                                <a:lumOff val="40000"/>
                              </a:schemeClr>
                            </a:solidFill>
                            <a:latin typeface="Cambria Math" panose="02040503050406030204" pitchFamily="18" charset="0"/>
                          </a:rPr>
                          <m:t>𝑥</m:t>
                        </m:r>
                        <m:r>
                          <a:rPr lang="de-CH" sz="7200" i="1" smtClean="0">
                            <a:solidFill>
                              <a:schemeClr val="accent5">
                                <a:lumMod val="60000"/>
                                <a:lumOff val="40000"/>
                              </a:schemeClr>
                            </a:solidFill>
                            <a:latin typeface="Cambria Math" panose="02040503050406030204" pitchFamily="18" charset="0"/>
                          </a:rPr>
                          <m:t>,</m:t>
                        </m:r>
                        <m:sSub>
                          <m:sSubPr>
                            <m:ctrlP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t>𝑜</m:t>
                            </m:r>
                          </m:sub>
                        </m:sSub>
                      </m:e>
                    </m:d>
                    <m:r>
                      <a:rPr lang="de-CH" sz="7200" i="1" smtClean="0">
                        <a:latin typeface="Cambria Math" panose="02040503050406030204" pitchFamily="18" charset="0"/>
                      </a:rPr>
                      <m:t>=</m:t>
                    </m:r>
                    <m:nary>
                      <m:naryPr>
                        <m:limLoc m:val="undOvr"/>
                        <m:subHide m:val="on"/>
                        <m:supHide m:val="on"/>
                        <m:ctrlPr>
                          <a:rPr lang="en-US" sz="7200" i="1" smtClean="0">
                            <a:latin typeface="Cambria Math" panose="02040503050406030204" pitchFamily="18" charset="0"/>
                          </a:rPr>
                        </m:ctrlPr>
                      </m:naryPr>
                      <m:sub/>
                      <m:sup/>
                      <m:e>
                        <m:r>
                          <a:rPr lang="de-CH" sz="7200" i="1" smtClean="0">
                            <a:solidFill>
                              <a:srgbClr val="3C9A6F"/>
                            </a:solidFill>
                            <a:latin typeface="Cambria Math" panose="02040503050406030204" pitchFamily="18" charset="0"/>
                          </a:rPr>
                          <m:t>𝐿</m:t>
                        </m:r>
                        <m:d>
                          <m:dPr>
                            <m:ctrlPr>
                              <a:rPr lang="de-CH" sz="7200" i="1">
                                <a:solidFill>
                                  <a:srgbClr val="3C9A6F"/>
                                </a:solidFill>
                                <a:latin typeface="Cambria Math" panose="02040503050406030204" pitchFamily="18" charset="0"/>
                              </a:rPr>
                            </m:ctrlPr>
                          </m:dPr>
                          <m:e>
                            <m:r>
                              <a:rPr lang="de-CH" sz="7200" i="1">
                                <a:solidFill>
                                  <a:srgbClr val="3C9A6F"/>
                                </a:solidFill>
                                <a:latin typeface="Cambria Math" panose="02040503050406030204" pitchFamily="18" charset="0"/>
                              </a:rPr>
                              <m:t>𝑥</m:t>
                            </m:r>
                            <m:r>
                              <a:rPr lang="de-CH" sz="7200" i="1">
                                <a:solidFill>
                                  <a:srgbClr val="3C9A6F"/>
                                </a:solidFill>
                                <a:latin typeface="Cambria Math" panose="02040503050406030204" pitchFamily="18" charset="0"/>
                              </a:rPr>
                              <m:t>,</m:t>
                            </m:r>
                            <m:sSub>
                              <m:sSubPr>
                                <m:ctrlPr>
                                  <a:rPr lang="de-CH" sz="7200" i="1">
                                    <a:solidFill>
                                      <a:srgbClr val="3C9A6F"/>
                                    </a:solidFill>
                                    <a:latin typeface="Cambria Math" panose="02040503050406030204" pitchFamily="18" charset="0"/>
                                    <a:ea typeface="Cambria Math" panose="02040503050406030204" pitchFamily="18" charset="0"/>
                                  </a:rPr>
                                </m:ctrlPr>
                              </m:sSubPr>
                              <m:e>
                                <m:r>
                                  <a:rPr lang="de-CH" sz="7200" i="1">
                                    <a:solidFill>
                                      <a:srgbClr val="3C9A6F"/>
                                    </a:solidFill>
                                    <a:latin typeface="Cambria Math" panose="02040503050406030204" pitchFamily="18" charset="0"/>
                                    <a:ea typeface="Cambria Math" panose="02040503050406030204" pitchFamily="18" charset="0"/>
                                  </a:rPr>
                                  <m:t>𝜔</m:t>
                                </m:r>
                              </m:e>
                              <m:sub>
                                <m:r>
                                  <a:rPr lang="de-CH" sz="7200" i="1">
                                    <a:solidFill>
                                      <a:srgbClr val="3C9A6F"/>
                                    </a:solidFill>
                                    <a:latin typeface="Cambria Math" panose="02040503050406030204" pitchFamily="18" charset="0"/>
                                    <a:ea typeface="Cambria Math" panose="02040503050406030204" pitchFamily="18" charset="0"/>
                                  </a:rPr>
                                  <m:t>𝑖</m:t>
                                </m:r>
                              </m:sub>
                            </m:sSub>
                          </m:e>
                        </m:d>
                        <m:r>
                          <a:rPr lang="de-CH" sz="7200" i="1" smtClean="0">
                            <a:solidFill>
                              <a:srgbClr val="B087D9"/>
                            </a:solidFill>
                            <a:latin typeface="Cambria Math" panose="02040503050406030204" pitchFamily="18" charset="0"/>
                          </a:rPr>
                          <m:t>𝑓</m:t>
                        </m:r>
                        <m:d>
                          <m:dPr>
                            <m:ctrlPr>
                              <a:rPr lang="de-CH" sz="7200" i="1" smtClean="0">
                                <a:solidFill>
                                  <a:srgbClr val="B087D9"/>
                                </a:solidFill>
                                <a:latin typeface="Cambria Math" panose="02040503050406030204" pitchFamily="18" charset="0"/>
                              </a:rPr>
                            </m:ctrlPr>
                          </m:dPr>
                          <m:e>
                            <m:r>
                              <a:rPr lang="de-CH" sz="7200" i="1" smtClean="0">
                                <a:solidFill>
                                  <a:srgbClr val="B087D9"/>
                                </a:solidFill>
                                <a:latin typeface="Cambria Math" panose="02040503050406030204" pitchFamily="18" charset="0"/>
                              </a:rPr>
                              <m:t>𝑥</m:t>
                            </m:r>
                            <m:r>
                              <a:rPr lang="de-CH" sz="7200" i="1" smtClean="0">
                                <a:solidFill>
                                  <a:srgbClr val="B087D9"/>
                                </a:solidFill>
                                <a:latin typeface="Cambria Math" panose="02040503050406030204" pitchFamily="18" charset="0"/>
                              </a:rPr>
                              <m:t>,</m:t>
                            </m:r>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𝜔</m:t>
                                </m:r>
                              </m:e>
                              <m:sub>
                                <m:r>
                                  <a:rPr lang="de-CH" sz="7200" i="1" smtClean="0">
                                    <a:solidFill>
                                      <a:srgbClr val="B087D9"/>
                                    </a:solidFill>
                                    <a:latin typeface="Cambria Math" panose="02040503050406030204" pitchFamily="18" charset="0"/>
                                    <a:ea typeface="Cambria Math" panose="02040503050406030204" pitchFamily="18" charset="0"/>
                                  </a:rPr>
                                  <m:t>𝑜</m:t>
                                </m:r>
                              </m:sub>
                            </m:sSub>
                            <m:r>
                              <a:rPr lang="de-CH" sz="7200" i="1" smtClean="0">
                                <a:solidFill>
                                  <a:srgbClr val="B087D9"/>
                                </a:solidFill>
                                <a:latin typeface="Cambria Math" panose="02040503050406030204" pitchFamily="18" charset="0"/>
                                <a:ea typeface="Cambria Math" panose="02040503050406030204" pitchFamily="18" charset="0"/>
                              </a:rPr>
                              <m:t>,</m:t>
                            </m:r>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𝜔</m:t>
                                </m:r>
                              </m:e>
                              <m:sub>
                                <m:r>
                                  <a:rPr lang="de-CH" sz="7200" i="1" smtClean="0">
                                    <a:solidFill>
                                      <a:srgbClr val="B087D9"/>
                                    </a:solidFill>
                                    <a:latin typeface="Cambria Math" panose="02040503050406030204" pitchFamily="18" charset="0"/>
                                    <a:ea typeface="Cambria Math" panose="02040503050406030204" pitchFamily="18" charset="0"/>
                                  </a:rPr>
                                  <m:t>𝑖</m:t>
                                </m:r>
                              </m:sub>
                            </m:sSub>
                          </m:e>
                        </m:d>
                        <m:func>
                          <m:funcPr>
                            <m:ctrlPr>
                              <a:rPr lang="de-CH" sz="7200" i="1" smtClean="0">
                                <a:solidFill>
                                  <a:srgbClr val="B087D9"/>
                                </a:solidFill>
                                <a:latin typeface="Cambria Math" panose="02040503050406030204" pitchFamily="18" charset="0"/>
                              </a:rPr>
                            </m:ctrlPr>
                          </m:funcPr>
                          <m:fName>
                            <m:r>
                              <m:rPr>
                                <m:sty m:val="p"/>
                              </m:rPr>
                              <a:rPr lang="de-CH" sz="7200" smtClean="0">
                                <a:solidFill>
                                  <a:srgbClr val="B087D9"/>
                                </a:solidFill>
                                <a:latin typeface="Cambria Math" panose="02040503050406030204" pitchFamily="18" charset="0"/>
                              </a:rPr>
                              <m:t>cos</m:t>
                            </m:r>
                          </m:fName>
                          <m:e>
                            <m:d>
                              <m:dPr>
                                <m:ctrlPr>
                                  <a:rPr lang="de-CH" sz="7200" i="1" smtClean="0">
                                    <a:solidFill>
                                      <a:srgbClr val="B087D9"/>
                                    </a:solidFill>
                                    <a:latin typeface="Cambria Math" panose="02040503050406030204" pitchFamily="18" charset="0"/>
                                  </a:rPr>
                                </m:ctrlPr>
                              </m:dPr>
                              <m:e>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𝜃</m:t>
                                    </m:r>
                                  </m:e>
                                  <m:sub>
                                    <m:r>
                                      <a:rPr lang="de-CH" sz="7200" i="1" smtClean="0">
                                        <a:solidFill>
                                          <a:srgbClr val="B087D9"/>
                                        </a:solidFill>
                                        <a:latin typeface="Cambria Math" panose="02040503050406030204" pitchFamily="18" charset="0"/>
                                        <a:ea typeface="Cambria Math" panose="02040503050406030204" pitchFamily="18" charset="0"/>
                                      </a:rPr>
                                      <m:t>𝑖</m:t>
                                    </m:r>
                                  </m:sub>
                                </m:sSub>
                              </m:e>
                            </m:d>
                          </m:e>
                        </m:func>
                        <m:r>
                          <a:rPr lang="el-GR" sz="7200" i="1" smtClean="0">
                            <a:solidFill>
                              <a:schemeClr val="accent1">
                                <a:lumMod val="60000"/>
                                <a:lumOff val="40000"/>
                              </a:schemeClr>
                            </a:solidFill>
                            <a:latin typeface="Cambria Math" panose="02040503050406030204" pitchFamily="18" charset="0"/>
                          </a:rPr>
                          <m:t>ⅆ</m:t>
                        </m:r>
                        <m:sSub>
                          <m:sSubPr>
                            <m:ctrlPr>
                              <a:rPr lang="de-CH" sz="7200" i="1" smtClean="0">
                                <a:solidFill>
                                  <a:schemeClr val="accent1">
                                    <a:lumMod val="60000"/>
                                    <a:lumOff val="40000"/>
                                  </a:schemeClr>
                                </a:solidFill>
                                <a:latin typeface="Cambria Math" panose="02040503050406030204" pitchFamily="18" charset="0"/>
                                <a:ea typeface="Cambria Math" panose="02040503050406030204" pitchFamily="18" charset="0"/>
                              </a:rPr>
                            </m:ctrlPr>
                          </m:sSubPr>
                          <m:e>
                            <m:r>
                              <a:rPr lang="el-GR" sz="7200" i="1" smtClean="0">
                                <a:solidFill>
                                  <a:schemeClr val="accent1">
                                    <a:lumMod val="60000"/>
                                    <a:lumOff val="40000"/>
                                  </a:schemeClr>
                                </a:solidFill>
                                <a:latin typeface="Cambria Math" panose="02040503050406030204" pitchFamily="18" charset="0"/>
                                <a:ea typeface="Cambria Math" panose="02040503050406030204" pitchFamily="18" charset="0"/>
                              </a:rPr>
                              <m:t>𝜔</m:t>
                            </m:r>
                          </m:e>
                          <m:sub>
                            <m:r>
                              <a:rPr lang="de-CH" sz="7200" i="1" smtClean="0">
                                <a:solidFill>
                                  <a:schemeClr val="accent1">
                                    <a:lumMod val="60000"/>
                                    <a:lumOff val="40000"/>
                                  </a:schemeClr>
                                </a:solidFill>
                                <a:latin typeface="Cambria Math" panose="02040503050406030204" pitchFamily="18" charset="0"/>
                                <a:ea typeface="Cambria Math" panose="02040503050406030204" pitchFamily="18" charset="0"/>
                              </a:rPr>
                              <m:t>𝑖</m:t>
                            </m:r>
                          </m:sub>
                        </m:sSub>
                      </m:e>
                    </m:nary>
                  </m:oMath>
                </a14:m>
                <a:endParaRPr lang="en-US" sz="7200" dirty="0"/>
              </a:p>
            </p:txBody>
          </p:sp>
        </mc:Choice>
        <mc:Fallback xmlns="">
          <p:sp>
            <p:nvSpPr>
              <p:cNvPr id="35" name="Textplatzhalter 3">
                <a:extLst>
                  <a:ext uri="{FF2B5EF4-FFF2-40B4-BE49-F238E27FC236}">
                    <a16:creationId xmlns:a16="http://schemas.microsoft.com/office/drawing/2014/main" id="{7591A694-4D3E-48FE-A0E2-3EF9033B8F94}"/>
                  </a:ext>
                </a:extLst>
              </p:cNvPr>
              <p:cNvSpPr txBox="1">
                <a:spLocks noRot="1" noChangeAspect="1" noMove="1" noResize="1" noEditPoints="1" noAdjustHandles="1" noChangeArrowheads="1" noChangeShapeType="1" noTextEdit="1"/>
              </p:cNvSpPr>
              <p:nvPr/>
            </p:nvSpPr>
            <p:spPr>
              <a:xfrm>
                <a:off x="2984337" y="2128472"/>
                <a:ext cx="17751149" cy="2159696"/>
              </a:xfrm>
              <a:prstGeom prst="rect">
                <a:avLst/>
              </a:prstGeom>
              <a:blipFill>
                <a:blip r:embed="rId4"/>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34" name="Grafik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62700">
            <a:off x="6675797" y="5223552"/>
            <a:ext cx="11032406" cy="11032406"/>
          </a:xfrm>
          <a:prstGeom prst="rect">
            <a:avLst/>
          </a:prstGeom>
        </p:spPr>
      </p:pic>
      <p:pic>
        <p:nvPicPr>
          <p:cNvPr id="48" name="Grafik 47">
            <a:extLst>
              <a:ext uri="{FF2B5EF4-FFF2-40B4-BE49-F238E27FC236}">
                <a16:creationId xmlns:a16="http://schemas.microsoft.com/office/drawing/2014/main" id="{D740D0FD-15BC-4108-86C3-BC73215B0C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06923">
            <a:off x="6997385" y="5219314"/>
            <a:ext cx="10389230" cy="10389230"/>
          </a:xfrm>
          <a:prstGeom prst="rect">
            <a:avLst/>
          </a:prstGeom>
        </p:spPr>
      </p:pic>
      <p:sp>
        <p:nvSpPr>
          <p:cNvPr id="54" name="Rechteck 53">
            <a:extLst>
              <a:ext uri="{FF2B5EF4-FFF2-40B4-BE49-F238E27FC236}">
                <a16:creationId xmlns:a16="http://schemas.microsoft.com/office/drawing/2014/main" id="{3C852291-4F9E-4E60-AB9B-1FEB08CE7496}"/>
              </a:ext>
            </a:extLst>
          </p:cNvPr>
          <p:cNvSpPr/>
          <p:nvPr/>
        </p:nvSpPr>
        <p:spPr>
          <a:xfrm>
            <a:off x="7583054" y="4575333"/>
            <a:ext cx="9411102" cy="6743456"/>
          </a:xfrm>
          <a:prstGeom prst="rect">
            <a:avLst/>
          </a:prstGeom>
          <a:solidFill>
            <a:schemeClr val="bg1">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47" name="Grafik 46">
            <a:extLst>
              <a:ext uri="{FF2B5EF4-FFF2-40B4-BE49-F238E27FC236}">
                <a16:creationId xmlns:a16="http://schemas.microsoft.com/office/drawing/2014/main" id="{56F9D412-CDB6-458C-B5BD-A29F12FC4B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66885">
            <a:off x="17786153" y="6903323"/>
            <a:ext cx="2900790" cy="2900790"/>
          </a:xfrm>
          <a:prstGeom prst="rect">
            <a:avLst/>
          </a:prstGeom>
        </p:spPr>
      </p:pic>
      <p:sp>
        <p:nvSpPr>
          <p:cNvPr id="2" name="Freihandform: Form 1">
            <a:extLst>
              <a:ext uri="{FF2B5EF4-FFF2-40B4-BE49-F238E27FC236}">
                <a16:creationId xmlns:a16="http://schemas.microsoft.com/office/drawing/2014/main" id="{760FD546-04A0-46EC-929F-41E3C920CE7C}"/>
              </a:ext>
            </a:extLst>
          </p:cNvPr>
          <p:cNvSpPr/>
          <p:nvPr/>
        </p:nvSpPr>
        <p:spPr>
          <a:xfrm>
            <a:off x="16868969" y="8351673"/>
            <a:ext cx="4159250" cy="1270201"/>
          </a:xfrm>
          <a:custGeom>
            <a:avLst/>
            <a:gdLst>
              <a:gd name="connsiteX0" fmla="*/ 0 w 3714750"/>
              <a:gd name="connsiteY0" fmla="*/ 974269 h 1245761"/>
              <a:gd name="connsiteX1" fmla="*/ 781050 w 3714750"/>
              <a:gd name="connsiteY1" fmla="*/ 2719 h 1245761"/>
              <a:gd name="connsiteX2" fmla="*/ 971550 w 3714750"/>
              <a:gd name="connsiteY2" fmla="*/ 1240969 h 1245761"/>
              <a:gd name="connsiteX3" fmla="*/ 1295400 w 3714750"/>
              <a:gd name="connsiteY3" fmla="*/ 440869 h 1245761"/>
              <a:gd name="connsiteX4" fmla="*/ 1828800 w 3714750"/>
              <a:gd name="connsiteY4" fmla="*/ 707569 h 1245761"/>
              <a:gd name="connsiteX5" fmla="*/ 2228850 w 3714750"/>
              <a:gd name="connsiteY5" fmla="*/ 2719 h 1245761"/>
              <a:gd name="connsiteX6" fmla="*/ 2724150 w 3714750"/>
              <a:gd name="connsiteY6" fmla="*/ 631369 h 1245761"/>
              <a:gd name="connsiteX7" fmla="*/ 2914650 w 3714750"/>
              <a:gd name="connsiteY7" fmla="*/ 288469 h 1245761"/>
              <a:gd name="connsiteX8" fmla="*/ 3276600 w 3714750"/>
              <a:gd name="connsiteY8" fmla="*/ 1240969 h 1245761"/>
              <a:gd name="connsiteX9" fmla="*/ 3600450 w 3714750"/>
              <a:gd name="connsiteY9" fmla="*/ 555169 h 1245761"/>
              <a:gd name="connsiteX10" fmla="*/ 3714750 w 3714750"/>
              <a:gd name="connsiteY10" fmla="*/ 421819 h 1245761"/>
              <a:gd name="connsiteX0" fmla="*/ 0 w 3981450"/>
              <a:gd name="connsiteY0" fmla="*/ 974269 h 1254881"/>
              <a:gd name="connsiteX1" fmla="*/ 781050 w 3981450"/>
              <a:gd name="connsiteY1" fmla="*/ 2719 h 1254881"/>
              <a:gd name="connsiteX2" fmla="*/ 971550 w 3981450"/>
              <a:gd name="connsiteY2" fmla="*/ 1240969 h 1254881"/>
              <a:gd name="connsiteX3" fmla="*/ 1295400 w 3981450"/>
              <a:gd name="connsiteY3" fmla="*/ 440869 h 1254881"/>
              <a:gd name="connsiteX4" fmla="*/ 1828800 w 3981450"/>
              <a:gd name="connsiteY4" fmla="*/ 707569 h 1254881"/>
              <a:gd name="connsiteX5" fmla="*/ 2228850 w 3981450"/>
              <a:gd name="connsiteY5" fmla="*/ 2719 h 1254881"/>
              <a:gd name="connsiteX6" fmla="*/ 2724150 w 3981450"/>
              <a:gd name="connsiteY6" fmla="*/ 631369 h 1254881"/>
              <a:gd name="connsiteX7" fmla="*/ 2914650 w 3981450"/>
              <a:gd name="connsiteY7" fmla="*/ 288469 h 1254881"/>
              <a:gd name="connsiteX8" fmla="*/ 3276600 w 3981450"/>
              <a:gd name="connsiteY8" fmla="*/ 1240969 h 1254881"/>
              <a:gd name="connsiteX9" fmla="*/ 3600450 w 3981450"/>
              <a:gd name="connsiteY9" fmla="*/ 555169 h 1254881"/>
              <a:gd name="connsiteX10" fmla="*/ 3981450 w 3981450"/>
              <a:gd name="connsiteY10" fmla="*/ 1253669 h 1254881"/>
              <a:gd name="connsiteX0" fmla="*/ 0 w 4146550"/>
              <a:gd name="connsiteY0" fmla="*/ 1194001 h 1252363"/>
              <a:gd name="connsiteX1" fmla="*/ 946150 w 4146550"/>
              <a:gd name="connsiteY1" fmla="*/ 201 h 1252363"/>
              <a:gd name="connsiteX2" fmla="*/ 1136650 w 4146550"/>
              <a:gd name="connsiteY2" fmla="*/ 1238451 h 1252363"/>
              <a:gd name="connsiteX3" fmla="*/ 1460500 w 4146550"/>
              <a:gd name="connsiteY3" fmla="*/ 438351 h 1252363"/>
              <a:gd name="connsiteX4" fmla="*/ 1993900 w 4146550"/>
              <a:gd name="connsiteY4" fmla="*/ 705051 h 1252363"/>
              <a:gd name="connsiteX5" fmla="*/ 2393950 w 4146550"/>
              <a:gd name="connsiteY5" fmla="*/ 201 h 1252363"/>
              <a:gd name="connsiteX6" fmla="*/ 2889250 w 4146550"/>
              <a:gd name="connsiteY6" fmla="*/ 628851 h 1252363"/>
              <a:gd name="connsiteX7" fmla="*/ 3079750 w 4146550"/>
              <a:gd name="connsiteY7" fmla="*/ 285951 h 1252363"/>
              <a:gd name="connsiteX8" fmla="*/ 3441700 w 4146550"/>
              <a:gd name="connsiteY8" fmla="*/ 1238451 h 1252363"/>
              <a:gd name="connsiteX9" fmla="*/ 3765550 w 4146550"/>
              <a:gd name="connsiteY9" fmla="*/ 552651 h 1252363"/>
              <a:gd name="connsiteX10" fmla="*/ 4146550 w 4146550"/>
              <a:gd name="connsiteY10" fmla="*/ 1251151 h 1252363"/>
              <a:gd name="connsiteX0" fmla="*/ 0 w 4133850"/>
              <a:gd name="connsiteY0" fmla="*/ 1270201 h 1270201"/>
              <a:gd name="connsiteX1" fmla="*/ 933450 w 4133850"/>
              <a:gd name="connsiteY1" fmla="*/ 201 h 1270201"/>
              <a:gd name="connsiteX2" fmla="*/ 1123950 w 4133850"/>
              <a:gd name="connsiteY2" fmla="*/ 1238451 h 1270201"/>
              <a:gd name="connsiteX3" fmla="*/ 1447800 w 4133850"/>
              <a:gd name="connsiteY3" fmla="*/ 438351 h 1270201"/>
              <a:gd name="connsiteX4" fmla="*/ 1981200 w 4133850"/>
              <a:gd name="connsiteY4" fmla="*/ 705051 h 1270201"/>
              <a:gd name="connsiteX5" fmla="*/ 2381250 w 4133850"/>
              <a:gd name="connsiteY5" fmla="*/ 201 h 1270201"/>
              <a:gd name="connsiteX6" fmla="*/ 2876550 w 4133850"/>
              <a:gd name="connsiteY6" fmla="*/ 628851 h 1270201"/>
              <a:gd name="connsiteX7" fmla="*/ 3067050 w 4133850"/>
              <a:gd name="connsiteY7" fmla="*/ 285951 h 1270201"/>
              <a:gd name="connsiteX8" fmla="*/ 3429000 w 4133850"/>
              <a:gd name="connsiteY8" fmla="*/ 1238451 h 1270201"/>
              <a:gd name="connsiteX9" fmla="*/ 3752850 w 4133850"/>
              <a:gd name="connsiteY9" fmla="*/ 552651 h 1270201"/>
              <a:gd name="connsiteX10" fmla="*/ 4133850 w 4133850"/>
              <a:gd name="connsiteY10" fmla="*/ 1251151 h 1270201"/>
              <a:gd name="connsiteX0" fmla="*/ 0 w 4146550"/>
              <a:gd name="connsiteY0" fmla="*/ 1270201 h 1303098"/>
              <a:gd name="connsiteX1" fmla="*/ 933450 w 4146550"/>
              <a:gd name="connsiteY1" fmla="*/ 201 h 1303098"/>
              <a:gd name="connsiteX2" fmla="*/ 1123950 w 4146550"/>
              <a:gd name="connsiteY2" fmla="*/ 1238451 h 1303098"/>
              <a:gd name="connsiteX3" fmla="*/ 1447800 w 4146550"/>
              <a:gd name="connsiteY3" fmla="*/ 438351 h 1303098"/>
              <a:gd name="connsiteX4" fmla="*/ 1981200 w 4146550"/>
              <a:gd name="connsiteY4" fmla="*/ 705051 h 1303098"/>
              <a:gd name="connsiteX5" fmla="*/ 2381250 w 4146550"/>
              <a:gd name="connsiteY5" fmla="*/ 201 h 1303098"/>
              <a:gd name="connsiteX6" fmla="*/ 2876550 w 4146550"/>
              <a:gd name="connsiteY6" fmla="*/ 628851 h 1303098"/>
              <a:gd name="connsiteX7" fmla="*/ 3067050 w 4146550"/>
              <a:gd name="connsiteY7" fmla="*/ 285951 h 1303098"/>
              <a:gd name="connsiteX8" fmla="*/ 3429000 w 4146550"/>
              <a:gd name="connsiteY8" fmla="*/ 1238451 h 1303098"/>
              <a:gd name="connsiteX9" fmla="*/ 3752850 w 4146550"/>
              <a:gd name="connsiteY9" fmla="*/ 552651 h 1303098"/>
              <a:gd name="connsiteX10" fmla="*/ 4146550 w 4146550"/>
              <a:gd name="connsiteY10" fmla="*/ 1301951 h 1303098"/>
              <a:gd name="connsiteX0" fmla="*/ 0 w 4159250"/>
              <a:gd name="connsiteY0" fmla="*/ 1270201 h 1270201"/>
              <a:gd name="connsiteX1" fmla="*/ 933450 w 4159250"/>
              <a:gd name="connsiteY1" fmla="*/ 201 h 1270201"/>
              <a:gd name="connsiteX2" fmla="*/ 1123950 w 4159250"/>
              <a:gd name="connsiteY2" fmla="*/ 1238451 h 1270201"/>
              <a:gd name="connsiteX3" fmla="*/ 1447800 w 4159250"/>
              <a:gd name="connsiteY3" fmla="*/ 438351 h 1270201"/>
              <a:gd name="connsiteX4" fmla="*/ 1981200 w 4159250"/>
              <a:gd name="connsiteY4" fmla="*/ 705051 h 1270201"/>
              <a:gd name="connsiteX5" fmla="*/ 2381250 w 4159250"/>
              <a:gd name="connsiteY5" fmla="*/ 201 h 1270201"/>
              <a:gd name="connsiteX6" fmla="*/ 2876550 w 4159250"/>
              <a:gd name="connsiteY6" fmla="*/ 628851 h 1270201"/>
              <a:gd name="connsiteX7" fmla="*/ 3067050 w 4159250"/>
              <a:gd name="connsiteY7" fmla="*/ 285951 h 1270201"/>
              <a:gd name="connsiteX8" fmla="*/ 3429000 w 4159250"/>
              <a:gd name="connsiteY8" fmla="*/ 1238451 h 1270201"/>
              <a:gd name="connsiteX9" fmla="*/ 3752850 w 4159250"/>
              <a:gd name="connsiteY9" fmla="*/ 552651 h 1270201"/>
              <a:gd name="connsiteX10" fmla="*/ 4159250 w 4159250"/>
              <a:gd name="connsiteY10" fmla="*/ 1257501 h 127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59250" h="1270201">
                <a:moveTo>
                  <a:pt x="0" y="1270201"/>
                </a:moveTo>
                <a:cubicBezTo>
                  <a:pt x="309562" y="762201"/>
                  <a:pt x="746125" y="5493"/>
                  <a:pt x="933450" y="201"/>
                </a:cubicBezTo>
                <a:cubicBezTo>
                  <a:pt x="1120775" y="-5091"/>
                  <a:pt x="1038225" y="1165426"/>
                  <a:pt x="1123950" y="1238451"/>
                </a:cubicBezTo>
                <a:cubicBezTo>
                  <a:pt x="1209675" y="1311476"/>
                  <a:pt x="1304925" y="527251"/>
                  <a:pt x="1447800" y="438351"/>
                </a:cubicBezTo>
                <a:cubicBezTo>
                  <a:pt x="1590675" y="349451"/>
                  <a:pt x="1825625" y="778076"/>
                  <a:pt x="1981200" y="705051"/>
                </a:cubicBezTo>
                <a:cubicBezTo>
                  <a:pt x="2136775" y="632026"/>
                  <a:pt x="2232025" y="12901"/>
                  <a:pt x="2381250" y="201"/>
                </a:cubicBezTo>
                <a:cubicBezTo>
                  <a:pt x="2530475" y="-12499"/>
                  <a:pt x="2762250" y="581226"/>
                  <a:pt x="2876550" y="628851"/>
                </a:cubicBezTo>
                <a:cubicBezTo>
                  <a:pt x="2990850" y="676476"/>
                  <a:pt x="2974975" y="184351"/>
                  <a:pt x="3067050" y="285951"/>
                </a:cubicBezTo>
                <a:cubicBezTo>
                  <a:pt x="3159125" y="387551"/>
                  <a:pt x="3314700" y="1194001"/>
                  <a:pt x="3429000" y="1238451"/>
                </a:cubicBezTo>
                <a:cubicBezTo>
                  <a:pt x="3543300" y="1282901"/>
                  <a:pt x="3631142" y="549476"/>
                  <a:pt x="3752850" y="552651"/>
                </a:cubicBezTo>
                <a:cubicBezTo>
                  <a:pt x="3874558" y="555826"/>
                  <a:pt x="4133850" y="1292426"/>
                  <a:pt x="4159250" y="1257501"/>
                </a:cubicBezTo>
              </a:path>
            </a:pathLst>
          </a:custGeom>
          <a:solidFill>
            <a:srgbClr val="575C63"/>
          </a:solidFill>
          <a:ln>
            <a:solidFill>
              <a:schemeClr val="dk1">
                <a:shade val="95000"/>
                <a:satMod val="104999"/>
              </a:schemeClr>
            </a:solidFill>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cxnSp>
        <p:nvCxnSpPr>
          <p:cNvPr id="43" name="Gerade Verbindung mit Pfeil 42">
            <a:extLst>
              <a:ext uri="{FF2B5EF4-FFF2-40B4-BE49-F238E27FC236}">
                <a16:creationId xmlns:a16="http://schemas.microsoft.com/office/drawing/2014/main" id="{E817010A-BE2C-4CC4-847F-88CFDBDEF383}"/>
              </a:ext>
            </a:extLst>
          </p:cNvPr>
          <p:cNvCxnSpPr>
            <a:cxnSpLocks/>
          </p:cNvCxnSpPr>
          <p:nvPr/>
        </p:nvCxnSpPr>
        <p:spPr>
          <a:xfrm>
            <a:off x="16868969" y="7219961"/>
            <a:ext cx="2367579" cy="1145005"/>
          </a:xfrm>
          <a:prstGeom prst="straightConnector1">
            <a:avLst/>
          </a:prstGeom>
          <a:noFill/>
          <a:ln w="38100" cap="flat">
            <a:solidFill>
              <a:schemeClr val="accent5">
                <a:lumMod val="60000"/>
                <a:lumOff val="40000"/>
              </a:schemeClr>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p:sp>
        <p:nvSpPr>
          <p:cNvPr id="13" name="Rechteck 12"/>
          <p:cNvSpPr/>
          <p:nvPr/>
        </p:nvSpPr>
        <p:spPr>
          <a:xfrm>
            <a:off x="8397551" y="10413929"/>
            <a:ext cx="7595118" cy="33020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 name="Rechteck 4"/>
          <p:cNvSpPr/>
          <p:nvPr/>
        </p:nvSpPr>
        <p:spPr>
          <a:xfrm>
            <a:off x="0" y="10413929"/>
            <a:ext cx="24384000" cy="2592000"/>
          </a:xfrm>
          <a:prstGeom prst="rect">
            <a:avLst/>
          </a:prstGeom>
          <a:gradFill>
            <a:gsLst>
              <a:gs pos="0">
                <a:schemeClr val="tx2"/>
              </a:gs>
              <a:gs pos="100000">
                <a:schemeClr val="bg1"/>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7" name="Grafik 6" descr="Videokamera"/>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65649">
            <a:off x="1157769" y="4312965"/>
            <a:ext cx="2734798" cy="2734798"/>
          </a:xfrm>
          <a:prstGeom prst="rect">
            <a:avLst/>
          </a:prstGeom>
        </p:spPr>
      </p:pic>
      <p:pic>
        <p:nvPicPr>
          <p:cNvPr id="15" name="Grafik 14" descr="Sonne"/>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628498" y="4363193"/>
            <a:ext cx="2634342" cy="2634342"/>
          </a:xfrm>
          <a:prstGeom prst="rect">
            <a:avLst/>
          </a:prstGeom>
        </p:spPr>
      </p:pic>
      <mc:AlternateContent xmlns:mc="http://schemas.openxmlformats.org/markup-compatibility/2006" xmlns:a14="http://schemas.microsoft.com/office/drawing/2010/main">
        <mc:Choice Requires="a14">
          <p:sp>
            <p:nvSpPr>
              <p:cNvPr id="19" name="Textplatzhalter 3"/>
              <p:cNvSpPr txBox="1">
                <a:spLocks/>
              </p:cNvSpPr>
              <p:nvPr/>
            </p:nvSpPr>
            <p:spPr>
              <a:xfrm>
                <a:off x="4460517" y="5819819"/>
                <a:ext cx="1509035" cy="157250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sSub>
                      <m:sSubPr>
                        <m:ctrlPr>
                          <a:rPr lang="de-CH"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i="1">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i="1">
                            <a:solidFill>
                              <a:schemeClr val="accent5">
                                <a:lumMod val="60000"/>
                                <a:lumOff val="40000"/>
                              </a:schemeClr>
                            </a:solidFill>
                            <a:latin typeface="Cambria Math" panose="02040503050406030204" pitchFamily="18" charset="0"/>
                            <a:ea typeface="Cambria Math" panose="02040503050406030204" pitchFamily="18" charset="0"/>
                          </a:rPr>
                          <m:t>𝑜</m:t>
                        </m:r>
                      </m:sub>
                    </m:sSub>
                  </m:oMath>
                </a14:m>
                <a:endParaRPr lang="en-US" dirty="0"/>
              </a:p>
            </p:txBody>
          </p:sp>
        </mc:Choice>
        <mc:Fallback xmlns="">
          <p:sp>
            <p:nvSpPr>
              <p:cNvPr id="19" name="Textplatzhalter 3"/>
              <p:cNvSpPr txBox="1">
                <a:spLocks noRot="1" noChangeAspect="1" noMove="1" noResize="1" noEditPoints="1" noAdjustHandles="1" noChangeArrowheads="1" noChangeShapeType="1" noTextEdit="1"/>
              </p:cNvSpPr>
              <p:nvPr/>
            </p:nvSpPr>
            <p:spPr>
              <a:xfrm>
                <a:off x="4460517" y="5819819"/>
                <a:ext cx="1509035" cy="1572508"/>
              </a:xfrm>
              <a:prstGeom prst="rect">
                <a:avLst/>
              </a:prstGeom>
              <a:blipFill>
                <a:blip r:embed="rId12"/>
                <a:stretch>
                  <a:fillRect/>
                </a:stretch>
              </a:blipFill>
              <a:ln w="12700">
                <a:miter lim="400000"/>
              </a:ln>
              <a:extLst>
                <a:ext uri="{C572A759-6A51-4108-AA02-DFA0A04FC94B}">
                  <ma14:wrappingTextBoxFlag xmlns:ma14="http://schemas.microsoft.com/office/mac/drawingml/2011/main" xmlns="" val="1"/>
                </a:ext>
              </a:extLst>
            </p:spPr>
            <p:txBody>
              <a:bodyPr/>
              <a:lstStyle/>
              <a:p>
                <a:r>
                  <a:rPr lang="en-US">
                    <a:noFill/>
                  </a:rPr>
                  <a:t> </a:t>
                </a:r>
              </a:p>
            </p:txBody>
          </p:sp>
        </mc:Fallback>
      </mc:AlternateContent>
      <p:sp>
        <p:nvSpPr>
          <p:cNvPr id="21" name="Textplatzhalter 1"/>
          <p:cNvSpPr>
            <a:spLocks noGrp="1"/>
          </p:cNvSpPr>
          <p:nvPr>
            <p:ph type="body" sz="quarter" idx="13"/>
          </p:nvPr>
        </p:nvSpPr>
        <p:spPr>
          <a:xfrm>
            <a:off x="15534866" y="3843938"/>
            <a:ext cx="4093632" cy="1123194"/>
          </a:xfrm>
        </p:spPr>
        <p:txBody>
          <a:bodyPr/>
          <a:lstStyle/>
          <a:p>
            <a:r>
              <a:rPr lang="de-CH" sz="4400" dirty="0" err="1">
                <a:solidFill>
                  <a:schemeClr val="accent6">
                    <a:lumMod val="60000"/>
                    <a:lumOff val="40000"/>
                  </a:schemeClr>
                </a:solidFill>
              </a:rPr>
              <a:t>Foreshortening</a:t>
            </a:r>
            <a:endParaRPr lang="en-US" sz="4400" dirty="0">
              <a:solidFill>
                <a:schemeClr val="accent6">
                  <a:lumMod val="60000"/>
                  <a:lumOff val="40000"/>
                </a:schemeClr>
              </a:solidFill>
            </a:endParaRPr>
          </a:p>
        </p:txBody>
      </p:sp>
      <p:sp>
        <p:nvSpPr>
          <p:cNvPr id="27" name="Textplatzhalter 1"/>
          <p:cNvSpPr>
            <a:spLocks noGrp="1"/>
          </p:cNvSpPr>
          <p:nvPr>
            <p:ph type="body" sz="quarter" idx="13"/>
          </p:nvPr>
        </p:nvSpPr>
        <p:spPr>
          <a:xfrm>
            <a:off x="8736034" y="3753841"/>
            <a:ext cx="2579416" cy="981037"/>
          </a:xfrm>
        </p:spPr>
        <p:txBody>
          <a:bodyPr/>
          <a:lstStyle/>
          <a:p>
            <a:r>
              <a:rPr lang="de-CH" sz="5400" dirty="0" err="1">
                <a:solidFill>
                  <a:schemeClr val="accent2"/>
                </a:solidFill>
              </a:rPr>
              <a:t>Incident</a:t>
            </a:r>
            <a:endParaRPr lang="en-US" sz="5400" dirty="0">
              <a:solidFill>
                <a:schemeClr val="accent2"/>
              </a:solidFill>
            </a:endParaRPr>
          </a:p>
        </p:txBody>
      </p:sp>
      <p:sp>
        <p:nvSpPr>
          <p:cNvPr id="28" name="Textplatzhalter 1"/>
          <p:cNvSpPr>
            <a:spLocks noGrp="1"/>
          </p:cNvSpPr>
          <p:nvPr>
            <p:ph type="body" sz="quarter" idx="13"/>
          </p:nvPr>
        </p:nvSpPr>
        <p:spPr>
          <a:xfrm>
            <a:off x="3343206" y="3753841"/>
            <a:ext cx="3042304" cy="981037"/>
          </a:xfrm>
        </p:spPr>
        <p:txBody>
          <a:bodyPr/>
          <a:lstStyle/>
          <a:p>
            <a:r>
              <a:rPr lang="de-CH" sz="5400" dirty="0" err="1">
                <a:solidFill>
                  <a:schemeClr val="accent5">
                    <a:lumMod val="60000"/>
                    <a:lumOff val="40000"/>
                  </a:schemeClr>
                </a:solidFill>
              </a:rPr>
              <a:t>Outgoing</a:t>
            </a:r>
            <a:endParaRPr lang="en-US" sz="5400" dirty="0">
              <a:solidFill>
                <a:schemeClr val="accent5">
                  <a:lumMod val="60000"/>
                  <a:lumOff val="40000"/>
                </a:schemeClr>
              </a:solidFill>
            </a:endParaRPr>
          </a:p>
        </p:txBody>
      </p:sp>
      <p:cxnSp>
        <p:nvCxnSpPr>
          <p:cNvPr id="9" name="Gerade Verbindung mit Pfeil 8"/>
          <p:cNvCxnSpPr>
            <a:cxnSpLocks/>
            <a:endCxn id="5" idx="0"/>
          </p:cNvCxnSpPr>
          <p:nvPr/>
        </p:nvCxnSpPr>
        <p:spPr>
          <a:xfrm>
            <a:off x="3526971" y="6606073"/>
            <a:ext cx="8665029" cy="3807856"/>
          </a:xfrm>
          <a:prstGeom prst="straightConnector1">
            <a:avLst/>
          </a:prstGeom>
          <a:noFill/>
          <a:ln w="38100" cap="flat">
            <a:solidFill>
              <a:schemeClr val="accent5">
                <a:lumMod val="60000"/>
                <a:lumOff val="40000"/>
              </a:schemeClr>
            </a:solidFill>
            <a:prstDash val="solid"/>
            <a:miter lim="400000"/>
            <a:headEnd type="triangle" w="lg" len="lg"/>
            <a:tailEnd type="oval" w="lg" len="lg"/>
          </a:ln>
          <a:effectLst/>
          <a:sp3d/>
        </p:spPr>
        <p:style>
          <a:lnRef idx="0">
            <a:scrgbClr r="0" g="0" b="0"/>
          </a:lnRef>
          <a:fillRef idx="0">
            <a:scrgbClr r="0" g="0" b="0"/>
          </a:fillRef>
          <a:effectRef idx="0">
            <a:scrgbClr r="0" g="0" b="0"/>
          </a:effectRef>
          <a:fontRef idx="none"/>
        </p:style>
      </p:cxnSp>
      <p:sp>
        <p:nvSpPr>
          <p:cNvPr id="6" name="Textplatzhalter 5">
            <a:extLst>
              <a:ext uri="{FF2B5EF4-FFF2-40B4-BE49-F238E27FC236}">
                <a16:creationId xmlns:a16="http://schemas.microsoft.com/office/drawing/2014/main" id="{889B176C-A13D-4F4A-AD50-52BA0081AADE}"/>
              </a:ext>
            </a:extLst>
          </p:cNvPr>
          <p:cNvSpPr>
            <a:spLocks noGrp="1"/>
          </p:cNvSpPr>
          <p:nvPr>
            <p:ph type="body" sz="quarter" idx="13"/>
          </p:nvPr>
        </p:nvSpPr>
        <p:spPr/>
        <p:txBody>
          <a:bodyPr/>
          <a:lstStyle/>
          <a:p>
            <a:endParaRPr lang="en-US"/>
          </a:p>
        </p:txBody>
      </p:sp>
      <p:sp>
        <p:nvSpPr>
          <p:cNvPr id="18" name="Textplatzhalter 1">
            <a:extLst>
              <a:ext uri="{FF2B5EF4-FFF2-40B4-BE49-F238E27FC236}">
                <a16:creationId xmlns:a16="http://schemas.microsoft.com/office/drawing/2014/main" id="{36999DDC-84A2-4AC5-A59B-601C67F66E1C}"/>
              </a:ext>
            </a:extLst>
          </p:cNvPr>
          <p:cNvSpPr>
            <a:spLocks noGrp="1"/>
          </p:cNvSpPr>
          <p:nvPr>
            <p:ph type="body" sz="quarter" idx="13"/>
          </p:nvPr>
        </p:nvSpPr>
        <p:spPr>
          <a:xfrm>
            <a:off x="12833867" y="3753842"/>
            <a:ext cx="2579416" cy="981037"/>
          </a:xfrm>
        </p:spPr>
        <p:txBody>
          <a:bodyPr/>
          <a:lstStyle/>
          <a:p>
            <a:r>
              <a:rPr lang="de-CH" sz="5400" dirty="0">
                <a:solidFill>
                  <a:schemeClr val="accent6">
                    <a:lumMod val="60000"/>
                    <a:lumOff val="40000"/>
                  </a:schemeClr>
                </a:solidFill>
              </a:rPr>
              <a:t>BSDF</a:t>
            </a:r>
            <a:endParaRPr lang="en-US" sz="5400" dirty="0">
              <a:solidFill>
                <a:schemeClr val="accent6">
                  <a:lumMod val="60000"/>
                  <a:lumOff val="40000"/>
                </a:schemeClr>
              </a:solidFill>
            </a:endParaRPr>
          </a:p>
        </p:txBody>
      </p:sp>
      <p:cxnSp>
        <p:nvCxnSpPr>
          <p:cNvPr id="20" name="Straight Connector 19"/>
          <p:cNvCxnSpPr/>
          <p:nvPr/>
        </p:nvCxnSpPr>
        <p:spPr>
          <a:xfrm>
            <a:off x="11315450" y="2614863"/>
            <a:ext cx="8111539" cy="1925053"/>
          </a:xfrm>
          <a:prstGeom prst="line">
            <a:avLst/>
          </a:prstGeom>
          <a:noFill/>
          <a:ln w="127000"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cxnSp>
        <p:nvCxnSpPr>
          <p:cNvPr id="23" name="Straight Connector 22"/>
          <p:cNvCxnSpPr/>
          <p:nvPr/>
        </p:nvCxnSpPr>
        <p:spPr>
          <a:xfrm flipV="1">
            <a:off x="11418305" y="2650280"/>
            <a:ext cx="7780841" cy="1755255"/>
          </a:xfrm>
          <a:prstGeom prst="line">
            <a:avLst/>
          </a:prstGeom>
          <a:noFill/>
          <a:ln w="127000"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sp>
        <p:nvSpPr>
          <p:cNvPr id="24" name="Titel 2">
            <a:extLst>
              <a:ext uri="{FF2B5EF4-FFF2-40B4-BE49-F238E27FC236}">
                <a16:creationId xmlns:a16="http://schemas.microsoft.com/office/drawing/2014/main" id="{C4310D20-BDA4-4BBB-BA0B-50573C9D50AB}"/>
              </a:ext>
            </a:extLst>
          </p:cNvPr>
          <p:cNvSpPr>
            <a:spLocks noGrp="1"/>
          </p:cNvSpPr>
          <p:nvPr>
            <p:ph type="title"/>
          </p:nvPr>
        </p:nvSpPr>
        <p:spPr>
          <a:xfrm>
            <a:off x="406400" y="266700"/>
            <a:ext cx="23571201" cy="1244601"/>
          </a:xfrm>
        </p:spPr>
        <p:txBody>
          <a:bodyPr/>
          <a:lstStyle/>
          <a:p>
            <a:r>
              <a:rPr lang="en-US" noProof="0" dirty="0"/>
              <a:t>What is </a:t>
            </a:r>
            <a:r>
              <a:rPr lang="en-US" b="1" noProof="0" dirty="0"/>
              <a:t>Path Guiding</a:t>
            </a:r>
            <a:r>
              <a:rPr lang="en-US" noProof="0" dirty="0"/>
              <a:t>?</a:t>
            </a:r>
          </a:p>
        </p:txBody>
      </p:sp>
      <p:sp>
        <p:nvSpPr>
          <p:cNvPr id="25" name="Textplatzhalter 5">
            <a:extLst>
              <a:ext uri="{FF2B5EF4-FFF2-40B4-BE49-F238E27FC236}">
                <a16:creationId xmlns:a16="http://schemas.microsoft.com/office/drawing/2014/main" id="{6F42D71F-0B62-4D51-B0AF-E06CED1BE823}"/>
              </a:ext>
            </a:extLst>
          </p:cNvPr>
          <p:cNvSpPr>
            <a:spLocks noGrp="1"/>
          </p:cNvSpPr>
          <p:nvPr>
            <p:ph type="body" sz="quarter" idx="13"/>
          </p:nvPr>
        </p:nvSpPr>
        <p:spPr>
          <a:xfrm>
            <a:off x="8980426" y="5061203"/>
            <a:ext cx="1581321" cy="1103111"/>
          </a:xfrm>
        </p:spPr>
        <p:txBody>
          <a:bodyPr/>
          <a:lstStyle/>
          <a:p>
            <a:pPr algn="ctr"/>
            <a:r>
              <a:rPr lang="en-US" sz="6600" b="1" dirty="0"/>
              <a:t>5D</a:t>
            </a:r>
          </a:p>
        </p:txBody>
      </p:sp>
      <p:sp>
        <p:nvSpPr>
          <p:cNvPr id="26" name="Textplatzhalter 5">
            <a:extLst>
              <a:ext uri="{FF2B5EF4-FFF2-40B4-BE49-F238E27FC236}">
                <a16:creationId xmlns:a16="http://schemas.microsoft.com/office/drawing/2014/main" id="{1B35B57A-463F-4D49-8EAE-6D10CD8063CC}"/>
              </a:ext>
            </a:extLst>
          </p:cNvPr>
          <p:cNvSpPr>
            <a:spLocks noGrp="1"/>
          </p:cNvSpPr>
          <p:nvPr>
            <p:ph type="body" sz="quarter" idx="13"/>
          </p:nvPr>
        </p:nvSpPr>
        <p:spPr>
          <a:xfrm>
            <a:off x="12833867" y="5061202"/>
            <a:ext cx="1581321" cy="1103111"/>
          </a:xfrm>
        </p:spPr>
        <p:txBody>
          <a:bodyPr/>
          <a:lstStyle/>
          <a:p>
            <a:pPr algn="ctr"/>
            <a:r>
              <a:rPr lang="en-US" sz="6600" b="1" dirty="0"/>
              <a:t>7D</a:t>
            </a:r>
          </a:p>
        </p:txBody>
      </p:sp>
      <p:sp>
        <p:nvSpPr>
          <p:cNvPr id="29" name="Geschweifte Klammer links 28">
            <a:extLst>
              <a:ext uri="{FF2B5EF4-FFF2-40B4-BE49-F238E27FC236}">
                <a16:creationId xmlns:a16="http://schemas.microsoft.com/office/drawing/2014/main" id="{F1FE1DE2-84C1-47F9-BC80-43E80262AF94}"/>
              </a:ext>
            </a:extLst>
          </p:cNvPr>
          <p:cNvSpPr/>
          <p:nvPr/>
        </p:nvSpPr>
        <p:spPr>
          <a:xfrm rot="16200000">
            <a:off x="9512289" y="3224915"/>
            <a:ext cx="429548" cy="3054885"/>
          </a:xfrm>
          <a:prstGeom prst="leftBrace">
            <a:avLst/>
          </a:prstGeom>
          <a:noFill/>
          <a:ln w="603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0" name="Geschweifte Klammer links 29">
            <a:extLst>
              <a:ext uri="{FF2B5EF4-FFF2-40B4-BE49-F238E27FC236}">
                <a16:creationId xmlns:a16="http://schemas.microsoft.com/office/drawing/2014/main" id="{E55585F9-8E53-46F5-A884-5A328508EA20}"/>
              </a:ext>
            </a:extLst>
          </p:cNvPr>
          <p:cNvSpPr/>
          <p:nvPr/>
        </p:nvSpPr>
        <p:spPr>
          <a:xfrm rot="16200000">
            <a:off x="13326901" y="2698219"/>
            <a:ext cx="427216" cy="4110607"/>
          </a:xfrm>
          <a:prstGeom prst="leftBrace">
            <a:avLst/>
          </a:prstGeom>
          <a:noFill/>
          <a:ln w="603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4" name="Rechteck 3">
            <a:extLst>
              <a:ext uri="{FF2B5EF4-FFF2-40B4-BE49-F238E27FC236}">
                <a16:creationId xmlns:a16="http://schemas.microsoft.com/office/drawing/2014/main" id="{30BF3F10-8896-470B-8E62-9B3527623354}"/>
              </a:ext>
            </a:extLst>
          </p:cNvPr>
          <p:cNvSpPr/>
          <p:nvPr/>
        </p:nvSpPr>
        <p:spPr>
          <a:xfrm>
            <a:off x="16868969" y="9602824"/>
            <a:ext cx="4159250" cy="582752"/>
          </a:xfrm>
          <a:prstGeom prst="rect">
            <a:avLst/>
          </a:prstGeom>
          <a:solidFill>
            <a:srgbClr val="575C6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1" name="Rechteck 30">
            <a:extLst>
              <a:ext uri="{FF2B5EF4-FFF2-40B4-BE49-F238E27FC236}">
                <a16:creationId xmlns:a16="http://schemas.microsoft.com/office/drawing/2014/main" id="{7061B02B-2E5D-463A-A052-AD845CAB9446}"/>
              </a:ext>
            </a:extLst>
          </p:cNvPr>
          <p:cNvSpPr>
            <a:spLocks noChangeAspect="1"/>
          </p:cNvSpPr>
          <p:nvPr/>
        </p:nvSpPr>
        <p:spPr>
          <a:xfrm>
            <a:off x="11721159" y="10096365"/>
            <a:ext cx="936208" cy="598924"/>
          </a:xfrm>
          <a:prstGeom prst="rect">
            <a:avLst/>
          </a:prstGeom>
          <a:noFill/>
          <a:ln w="88900" cap="flat">
            <a:solidFill>
              <a:schemeClr val="dk1">
                <a:shade val="95000"/>
                <a:satMod val="104999"/>
              </a:schemeClr>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17" name="Textplatzhalter 3"/>
              <p:cNvSpPr txBox="1">
                <a:spLocks/>
              </p:cNvSpPr>
              <p:nvPr/>
            </p:nvSpPr>
            <p:spPr>
              <a:xfrm>
                <a:off x="11672773" y="10030330"/>
                <a:ext cx="808920" cy="1537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accent5">
                              <a:lumMod val="60000"/>
                              <a:lumOff val="40000"/>
                            </a:schemeClr>
                          </a:solidFill>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17" name="Textplatzhalter 3"/>
              <p:cNvSpPr txBox="1">
                <a:spLocks noRot="1" noChangeAspect="1" noMove="1" noResize="1" noEditPoints="1" noAdjustHandles="1" noChangeArrowheads="1" noChangeShapeType="1" noTextEdit="1"/>
              </p:cNvSpPr>
              <p:nvPr/>
            </p:nvSpPr>
            <p:spPr>
              <a:xfrm>
                <a:off x="11672773" y="10030330"/>
                <a:ext cx="808920" cy="1537493"/>
              </a:xfrm>
              <a:prstGeom prst="rect">
                <a:avLst/>
              </a:prstGeom>
              <a:blipFill>
                <a:blip r:embed="rId13"/>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cxnSp>
        <p:nvCxnSpPr>
          <p:cNvPr id="11" name="Gerader Verbinder 10">
            <a:extLst>
              <a:ext uri="{FF2B5EF4-FFF2-40B4-BE49-F238E27FC236}">
                <a16:creationId xmlns:a16="http://schemas.microsoft.com/office/drawing/2014/main" id="{28B6244B-8CA7-4824-8726-1D59D58667D8}"/>
              </a:ext>
            </a:extLst>
          </p:cNvPr>
          <p:cNvCxnSpPr>
            <a:cxnSpLocks/>
          </p:cNvCxnSpPr>
          <p:nvPr/>
        </p:nvCxnSpPr>
        <p:spPr>
          <a:xfrm flipV="1">
            <a:off x="11721159" y="7141061"/>
            <a:ext cx="5147810" cy="2955304"/>
          </a:xfrm>
          <a:prstGeom prst="line">
            <a:avLst/>
          </a:prstGeom>
          <a:noFill/>
          <a:ln w="66675" cap="flat">
            <a:solidFill>
              <a:srgbClr val="383226"/>
            </a:solidFill>
            <a:prstDash val="lgDash"/>
            <a:miter lim="400000"/>
          </a:ln>
          <a:effectLst/>
          <a:sp3d/>
        </p:spPr>
        <p:style>
          <a:lnRef idx="0">
            <a:scrgbClr r="0" g="0" b="0"/>
          </a:lnRef>
          <a:fillRef idx="0">
            <a:scrgbClr r="0" g="0" b="0"/>
          </a:fillRef>
          <a:effectRef idx="0">
            <a:scrgbClr r="0" g="0" b="0"/>
          </a:effectRef>
          <a:fontRef idx="none"/>
        </p:style>
      </p:cxnSp>
      <p:cxnSp>
        <p:nvCxnSpPr>
          <p:cNvPr id="33" name="Gerader Verbinder 32">
            <a:extLst>
              <a:ext uri="{FF2B5EF4-FFF2-40B4-BE49-F238E27FC236}">
                <a16:creationId xmlns:a16="http://schemas.microsoft.com/office/drawing/2014/main" id="{7136FE54-2B99-4B27-A9A0-9F9074A9A20D}"/>
              </a:ext>
            </a:extLst>
          </p:cNvPr>
          <p:cNvCxnSpPr>
            <a:cxnSpLocks/>
          </p:cNvCxnSpPr>
          <p:nvPr/>
        </p:nvCxnSpPr>
        <p:spPr>
          <a:xfrm flipV="1">
            <a:off x="12705753" y="10185576"/>
            <a:ext cx="8370852" cy="509714"/>
          </a:xfrm>
          <a:prstGeom prst="line">
            <a:avLst/>
          </a:prstGeom>
          <a:noFill/>
          <a:ln w="66675" cap="flat">
            <a:solidFill>
              <a:srgbClr val="383226"/>
            </a:solidFill>
            <a:prstDash val="lgDash"/>
            <a:miter lim="400000"/>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46" name="Textplatzhalter 3">
                <a:extLst>
                  <a:ext uri="{FF2B5EF4-FFF2-40B4-BE49-F238E27FC236}">
                    <a16:creationId xmlns:a16="http://schemas.microsoft.com/office/drawing/2014/main" id="{1CF464A2-5FBC-4E62-9EB7-942A132DF330}"/>
                  </a:ext>
                </a:extLst>
              </p:cNvPr>
              <p:cNvSpPr txBox="1">
                <a:spLocks/>
              </p:cNvSpPr>
              <p:nvPr/>
            </p:nvSpPr>
            <p:spPr>
              <a:xfrm>
                <a:off x="18906112" y="8042689"/>
                <a:ext cx="808920" cy="1537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accent5">
                              <a:lumMod val="60000"/>
                              <a:lumOff val="40000"/>
                            </a:schemeClr>
                          </a:solidFill>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46" name="Textplatzhalter 3">
                <a:extLst>
                  <a:ext uri="{FF2B5EF4-FFF2-40B4-BE49-F238E27FC236}">
                    <a16:creationId xmlns:a16="http://schemas.microsoft.com/office/drawing/2014/main" id="{1CF464A2-5FBC-4E62-9EB7-942A132DF330}"/>
                  </a:ext>
                </a:extLst>
              </p:cNvPr>
              <p:cNvSpPr txBox="1">
                <a:spLocks noRot="1" noChangeAspect="1" noMove="1" noResize="1" noEditPoints="1" noAdjustHandles="1" noChangeArrowheads="1" noChangeShapeType="1" noTextEdit="1"/>
              </p:cNvSpPr>
              <p:nvPr/>
            </p:nvSpPr>
            <p:spPr>
              <a:xfrm>
                <a:off x="18906112" y="8042689"/>
                <a:ext cx="808920" cy="1537493"/>
              </a:xfrm>
              <a:prstGeom prst="rect">
                <a:avLst/>
              </a:prstGeom>
              <a:blipFill>
                <a:blip r:embed="rId14"/>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49" name="Rechteck 48">
            <a:extLst>
              <a:ext uri="{FF2B5EF4-FFF2-40B4-BE49-F238E27FC236}">
                <a16:creationId xmlns:a16="http://schemas.microsoft.com/office/drawing/2014/main" id="{53B5F7DF-72BE-442F-A56A-EFE2C964E3D8}"/>
              </a:ext>
            </a:extLst>
          </p:cNvPr>
          <p:cNvSpPr/>
          <p:nvPr/>
        </p:nvSpPr>
        <p:spPr>
          <a:xfrm>
            <a:off x="16868969" y="7141061"/>
            <a:ext cx="4207636" cy="3044516"/>
          </a:xfrm>
          <a:prstGeom prst="rect">
            <a:avLst/>
          </a:prstGeom>
          <a:noFill/>
          <a:ln w="88900" cap="flat">
            <a:solidFill>
              <a:schemeClr val="dk1">
                <a:shade val="95000"/>
                <a:satMod val="104999"/>
              </a:schemeClr>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 name="Slide Number Placeholder 2">
            <a:extLst>
              <a:ext uri="{FF2B5EF4-FFF2-40B4-BE49-F238E27FC236}">
                <a16:creationId xmlns:a16="http://schemas.microsoft.com/office/drawing/2014/main" id="{BCF34B7B-E7E3-44B1-A6BE-FC6AD15610C2}"/>
              </a:ext>
            </a:extLst>
          </p:cNvPr>
          <p:cNvSpPr>
            <a:spLocks noGrp="1"/>
          </p:cNvSpPr>
          <p:nvPr>
            <p:ph type="sldNum" sz="quarter" idx="2"/>
          </p:nvPr>
        </p:nvSpPr>
        <p:spPr/>
        <p:txBody>
          <a:bodyPr/>
          <a:lstStyle/>
          <a:p>
            <a:fld id="{86CB4B4D-7CA3-9044-876B-883B54F8677D}" type="slidenum">
              <a:rPr lang="en-US" smtClean="0"/>
              <a:t>70</a:t>
            </a:fld>
            <a:endParaRPr lang="en-US"/>
          </a:p>
        </p:txBody>
      </p:sp>
    </p:spTree>
    <p:extLst>
      <p:ext uri="{BB962C8B-B14F-4D97-AF65-F5344CB8AC3E}">
        <p14:creationId xmlns:p14="http://schemas.microsoft.com/office/powerpoint/2010/main" val="18193761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8" name="Textplatzhalter 3">
                <a:extLst>
                  <a:ext uri="{FF2B5EF4-FFF2-40B4-BE49-F238E27FC236}">
                    <a16:creationId xmlns:a16="http://schemas.microsoft.com/office/drawing/2014/main" id="{8D8F5155-519E-4944-8A2F-424D069B1943}"/>
                  </a:ext>
                </a:extLst>
              </p:cNvPr>
              <p:cNvSpPr txBox="1">
                <a:spLocks/>
              </p:cNvSpPr>
              <p:nvPr/>
            </p:nvSpPr>
            <p:spPr>
              <a:xfrm>
                <a:off x="2984337" y="2128472"/>
                <a:ext cx="17751149" cy="215969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7200" i="1" smtClean="0">
                        <a:solidFill>
                          <a:schemeClr val="accent5">
                            <a:lumMod val="60000"/>
                            <a:lumOff val="40000"/>
                          </a:schemeClr>
                        </a:solidFill>
                        <a:latin typeface="Cambria Math" panose="02040503050406030204" pitchFamily="18" charset="0"/>
                      </a:rPr>
                      <m:t>𝐿</m:t>
                    </m:r>
                    <m:d>
                      <m:dPr>
                        <m:ctrlPr>
                          <a:rPr lang="de-CH" sz="7200" i="1" smtClean="0">
                            <a:solidFill>
                              <a:schemeClr val="accent5">
                                <a:lumMod val="60000"/>
                                <a:lumOff val="40000"/>
                              </a:schemeClr>
                            </a:solidFill>
                            <a:latin typeface="Cambria Math" panose="02040503050406030204" pitchFamily="18" charset="0"/>
                          </a:rPr>
                        </m:ctrlPr>
                      </m:dPr>
                      <m:e>
                        <m:r>
                          <a:rPr lang="de-CH" sz="7200" i="1" smtClean="0">
                            <a:solidFill>
                              <a:schemeClr val="accent5">
                                <a:lumMod val="60000"/>
                                <a:lumOff val="40000"/>
                              </a:schemeClr>
                            </a:solidFill>
                            <a:latin typeface="Cambria Math" panose="02040503050406030204" pitchFamily="18" charset="0"/>
                          </a:rPr>
                          <m:t>𝑥</m:t>
                        </m:r>
                        <m:r>
                          <a:rPr lang="de-CH" sz="7200" i="1" smtClean="0">
                            <a:solidFill>
                              <a:schemeClr val="accent5">
                                <a:lumMod val="60000"/>
                                <a:lumOff val="40000"/>
                              </a:schemeClr>
                            </a:solidFill>
                            <a:latin typeface="Cambria Math" panose="02040503050406030204" pitchFamily="18" charset="0"/>
                          </a:rPr>
                          <m:t>,</m:t>
                        </m:r>
                        <m:sSub>
                          <m:sSubPr>
                            <m:ctrlP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t>𝑜</m:t>
                            </m:r>
                          </m:sub>
                        </m:sSub>
                      </m:e>
                    </m:d>
                    <m:r>
                      <a:rPr lang="de-CH" sz="7200" i="1" smtClean="0">
                        <a:latin typeface="Cambria Math" panose="02040503050406030204" pitchFamily="18" charset="0"/>
                      </a:rPr>
                      <m:t>=</m:t>
                    </m:r>
                    <m:nary>
                      <m:naryPr>
                        <m:limLoc m:val="undOvr"/>
                        <m:subHide m:val="on"/>
                        <m:supHide m:val="on"/>
                        <m:ctrlPr>
                          <a:rPr lang="en-US" sz="7200" i="1" smtClean="0">
                            <a:latin typeface="Cambria Math" panose="02040503050406030204" pitchFamily="18" charset="0"/>
                          </a:rPr>
                        </m:ctrlPr>
                      </m:naryPr>
                      <m:sub/>
                      <m:sup/>
                      <m:e>
                        <m:r>
                          <a:rPr lang="de-CH" sz="7200" i="1" smtClean="0">
                            <a:solidFill>
                              <a:srgbClr val="3C9A6F"/>
                            </a:solidFill>
                            <a:latin typeface="Cambria Math" panose="02040503050406030204" pitchFamily="18" charset="0"/>
                          </a:rPr>
                          <m:t>𝐿</m:t>
                        </m:r>
                        <m:d>
                          <m:dPr>
                            <m:ctrlPr>
                              <a:rPr lang="de-CH" sz="7200" i="1">
                                <a:solidFill>
                                  <a:srgbClr val="3C9A6F"/>
                                </a:solidFill>
                                <a:latin typeface="Cambria Math" panose="02040503050406030204" pitchFamily="18" charset="0"/>
                              </a:rPr>
                            </m:ctrlPr>
                          </m:dPr>
                          <m:e>
                            <m:r>
                              <a:rPr lang="de-CH" sz="7200" i="1">
                                <a:solidFill>
                                  <a:srgbClr val="3C9A6F"/>
                                </a:solidFill>
                                <a:latin typeface="Cambria Math" panose="02040503050406030204" pitchFamily="18" charset="0"/>
                              </a:rPr>
                              <m:t>𝑥</m:t>
                            </m:r>
                            <m:r>
                              <a:rPr lang="de-CH" sz="7200" i="1">
                                <a:solidFill>
                                  <a:srgbClr val="3C9A6F"/>
                                </a:solidFill>
                                <a:latin typeface="Cambria Math" panose="02040503050406030204" pitchFamily="18" charset="0"/>
                              </a:rPr>
                              <m:t>,</m:t>
                            </m:r>
                            <m:sSub>
                              <m:sSubPr>
                                <m:ctrlPr>
                                  <a:rPr lang="de-CH" sz="7200" i="1">
                                    <a:solidFill>
                                      <a:srgbClr val="3C9A6F"/>
                                    </a:solidFill>
                                    <a:latin typeface="Cambria Math" panose="02040503050406030204" pitchFamily="18" charset="0"/>
                                    <a:ea typeface="Cambria Math" panose="02040503050406030204" pitchFamily="18" charset="0"/>
                                  </a:rPr>
                                </m:ctrlPr>
                              </m:sSubPr>
                              <m:e>
                                <m:r>
                                  <a:rPr lang="de-CH" sz="7200" i="1">
                                    <a:solidFill>
                                      <a:srgbClr val="3C9A6F"/>
                                    </a:solidFill>
                                    <a:latin typeface="Cambria Math" panose="02040503050406030204" pitchFamily="18" charset="0"/>
                                    <a:ea typeface="Cambria Math" panose="02040503050406030204" pitchFamily="18" charset="0"/>
                                  </a:rPr>
                                  <m:t>𝜔</m:t>
                                </m:r>
                              </m:e>
                              <m:sub>
                                <m:r>
                                  <a:rPr lang="de-CH" sz="7200" i="1">
                                    <a:solidFill>
                                      <a:srgbClr val="3C9A6F"/>
                                    </a:solidFill>
                                    <a:latin typeface="Cambria Math" panose="02040503050406030204" pitchFamily="18" charset="0"/>
                                    <a:ea typeface="Cambria Math" panose="02040503050406030204" pitchFamily="18" charset="0"/>
                                  </a:rPr>
                                  <m:t>𝑖</m:t>
                                </m:r>
                              </m:sub>
                            </m:sSub>
                          </m:e>
                        </m:d>
                        <m:r>
                          <a:rPr lang="de-CH" sz="7200" i="1" smtClean="0">
                            <a:solidFill>
                              <a:srgbClr val="B087D9"/>
                            </a:solidFill>
                            <a:latin typeface="Cambria Math" panose="02040503050406030204" pitchFamily="18" charset="0"/>
                          </a:rPr>
                          <m:t>𝑓</m:t>
                        </m:r>
                        <m:d>
                          <m:dPr>
                            <m:ctrlPr>
                              <a:rPr lang="de-CH" sz="7200" i="1" smtClean="0">
                                <a:solidFill>
                                  <a:srgbClr val="B087D9"/>
                                </a:solidFill>
                                <a:latin typeface="Cambria Math" panose="02040503050406030204" pitchFamily="18" charset="0"/>
                              </a:rPr>
                            </m:ctrlPr>
                          </m:dPr>
                          <m:e>
                            <m:r>
                              <a:rPr lang="de-CH" sz="7200" i="1" smtClean="0">
                                <a:solidFill>
                                  <a:srgbClr val="B087D9"/>
                                </a:solidFill>
                                <a:latin typeface="Cambria Math" panose="02040503050406030204" pitchFamily="18" charset="0"/>
                              </a:rPr>
                              <m:t>𝑥</m:t>
                            </m:r>
                            <m:r>
                              <a:rPr lang="de-CH" sz="7200" i="1" smtClean="0">
                                <a:solidFill>
                                  <a:srgbClr val="B087D9"/>
                                </a:solidFill>
                                <a:latin typeface="Cambria Math" panose="02040503050406030204" pitchFamily="18" charset="0"/>
                              </a:rPr>
                              <m:t>,</m:t>
                            </m:r>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𝜔</m:t>
                                </m:r>
                              </m:e>
                              <m:sub>
                                <m:r>
                                  <a:rPr lang="de-CH" sz="7200" i="1" smtClean="0">
                                    <a:solidFill>
                                      <a:srgbClr val="B087D9"/>
                                    </a:solidFill>
                                    <a:latin typeface="Cambria Math" panose="02040503050406030204" pitchFamily="18" charset="0"/>
                                    <a:ea typeface="Cambria Math" panose="02040503050406030204" pitchFamily="18" charset="0"/>
                                  </a:rPr>
                                  <m:t>𝑜</m:t>
                                </m:r>
                              </m:sub>
                            </m:sSub>
                            <m:r>
                              <a:rPr lang="de-CH" sz="7200" i="1" smtClean="0">
                                <a:solidFill>
                                  <a:srgbClr val="B087D9"/>
                                </a:solidFill>
                                <a:latin typeface="Cambria Math" panose="02040503050406030204" pitchFamily="18" charset="0"/>
                                <a:ea typeface="Cambria Math" panose="02040503050406030204" pitchFamily="18" charset="0"/>
                              </a:rPr>
                              <m:t>,</m:t>
                            </m:r>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𝜔</m:t>
                                </m:r>
                              </m:e>
                              <m:sub>
                                <m:r>
                                  <a:rPr lang="de-CH" sz="7200" i="1" smtClean="0">
                                    <a:solidFill>
                                      <a:srgbClr val="B087D9"/>
                                    </a:solidFill>
                                    <a:latin typeface="Cambria Math" panose="02040503050406030204" pitchFamily="18" charset="0"/>
                                    <a:ea typeface="Cambria Math" panose="02040503050406030204" pitchFamily="18" charset="0"/>
                                  </a:rPr>
                                  <m:t>𝑖</m:t>
                                </m:r>
                              </m:sub>
                            </m:sSub>
                          </m:e>
                        </m:d>
                        <m:func>
                          <m:funcPr>
                            <m:ctrlPr>
                              <a:rPr lang="de-CH" sz="7200" i="1" smtClean="0">
                                <a:solidFill>
                                  <a:srgbClr val="B087D9"/>
                                </a:solidFill>
                                <a:latin typeface="Cambria Math" panose="02040503050406030204" pitchFamily="18" charset="0"/>
                              </a:rPr>
                            </m:ctrlPr>
                          </m:funcPr>
                          <m:fName>
                            <m:r>
                              <m:rPr>
                                <m:sty m:val="p"/>
                              </m:rPr>
                              <a:rPr lang="de-CH" sz="7200" smtClean="0">
                                <a:solidFill>
                                  <a:srgbClr val="B087D9"/>
                                </a:solidFill>
                                <a:latin typeface="Cambria Math" panose="02040503050406030204" pitchFamily="18" charset="0"/>
                              </a:rPr>
                              <m:t>cos</m:t>
                            </m:r>
                          </m:fName>
                          <m:e>
                            <m:d>
                              <m:dPr>
                                <m:ctrlPr>
                                  <a:rPr lang="de-CH" sz="7200" i="1" smtClean="0">
                                    <a:solidFill>
                                      <a:srgbClr val="B087D9"/>
                                    </a:solidFill>
                                    <a:latin typeface="Cambria Math" panose="02040503050406030204" pitchFamily="18" charset="0"/>
                                  </a:rPr>
                                </m:ctrlPr>
                              </m:dPr>
                              <m:e>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𝜃</m:t>
                                    </m:r>
                                  </m:e>
                                  <m:sub>
                                    <m:r>
                                      <a:rPr lang="de-CH" sz="7200" i="1" smtClean="0">
                                        <a:solidFill>
                                          <a:srgbClr val="B087D9"/>
                                        </a:solidFill>
                                        <a:latin typeface="Cambria Math" panose="02040503050406030204" pitchFamily="18" charset="0"/>
                                        <a:ea typeface="Cambria Math" panose="02040503050406030204" pitchFamily="18" charset="0"/>
                                      </a:rPr>
                                      <m:t>𝑖</m:t>
                                    </m:r>
                                  </m:sub>
                                </m:sSub>
                              </m:e>
                            </m:d>
                          </m:e>
                        </m:func>
                        <m:r>
                          <a:rPr lang="el-GR" sz="7200" i="1" smtClean="0">
                            <a:solidFill>
                              <a:schemeClr val="accent1">
                                <a:lumMod val="60000"/>
                                <a:lumOff val="40000"/>
                              </a:schemeClr>
                            </a:solidFill>
                            <a:latin typeface="Cambria Math" panose="02040503050406030204" pitchFamily="18" charset="0"/>
                          </a:rPr>
                          <m:t>ⅆ</m:t>
                        </m:r>
                        <m:sSub>
                          <m:sSubPr>
                            <m:ctrlPr>
                              <a:rPr lang="de-CH" sz="7200" i="1" smtClean="0">
                                <a:solidFill>
                                  <a:schemeClr val="accent1">
                                    <a:lumMod val="60000"/>
                                    <a:lumOff val="40000"/>
                                  </a:schemeClr>
                                </a:solidFill>
                                <a:latin typeface="Cambria Math" panose="02040503050406030204" pitchFamily="18" charset="0"/>
                                <a:ea typeface="Cambria Math" panose="02040503050406030204" pitchFamily="18" charset="0"/>
                              </a:rPr>
                            </m:ctrlPr>
                          </m:sSubPr>
                          <m:e>
                            <m:r>
                              <a:rPr lang="el-GR" sz="7200" i="1" smtClean="0">
                                <a:solidFill>
                                  <a:schemeClr val="accent1">
                                    <a:lumMod val="60000"/>
                                    <a:lumOff val="40000"/>
                                  </a:schemeClr>
                                </a:solidFill>
                                <a:latin typeface="Cambria Math" panose="02040503050406030204" pitchFamily="18" charset="0"/>
                                <a:ea typeface="Cambria Math" panose="02040503050406030204" pitchFamily="18" charset="0"/>
                              </a:rPr>
                              <m:t>𝜔</m:t>
                            </m:r>
                          </m:e>
                          <m:sub>
                            <m:r>
                              <a:rPr lang="de-CH" sz="7200" i="1" smtClean="0">
                                <a:solidFill>
                                  <a:schemeClr val="accent1">
                                    <a:lumMod val="60000"/>
                                    <a:lumOff val="40000"/>
                                  </a:schemeClr>
                                </a:solidFill>
                                <a:latin typeface="Cambria Math" panose="02040503050406030204" pitchFamily="18" charset="0"/>
                                <a:ea typeface="Cambria Math" panose="02040503050406030204" pitchFamily="18" charset="0"/>
                              </a:rPr>
                              <m:t>𝑖</m:t>
                            </m:r>
                          </m:sub>
                        </m:sSub>
                      </m:e>
                    </m:nary>
                  </m:oMath>
                </a14:m>
                <a:endParaRPr lang="en-US" sz="7200" dirty="0"/>
              </a:p>
            </p:txBody>
          </p:sp>
        </mc:Choice>
        <mc:Fallback xmlns="">
          <p:sp>
            <p:nvSpPr>
              <p:cNvPr id="38" name="Textplatzhalter 3">
                <a:extLst>
                  <a:ext uri="{FF2B5EF4-FFF2-40B4-BE49-F238E27FC236}">
                    <a16:creationId xmlns:a16="http://schemas.microsoft.com/office/drawing/2014/main" id="{8D8F5155-519E-4944-8A2F-424D069B1943}"/>
                  </a:ext>
                </a:extLst>
              </p:cNvPr>
              <p:cNvSpPr txBox="1">
                <a:spLocks noRot="1" noChangeAspect="1" noMove="1" noResize="1" noEditPoints="1" noAdjustHandles="1" noChangeArrowheads="1" noChangeShapeType="1" noTextEdit="1"/>
              </p:cNvSpPr>
              <p:nvPr/>
            </p:nvSpPr>
            <p:spPr>
              <a:xfrm>
                <a:off x="2984337" y="2128472"/>
                <a:ext cx="17751149" cy="2159696"/>
              </a:xfrm>
              <a:prstGeom prst="rect">
                <a:avLst/>
              </a:prstGeom>
              <a:blipFill>
                <a:blip r:embed="rId4"/>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34" name="Grafik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62700">
            <a:off x="6675797" y="5223552"/>
            <a:ext cx="11032406" cy="11032406"/>
          </a:xfrm>
          <a:prstGeom prst="rect">
            <a:avLst/>
          </a:prstGeom>
        </p:spPr>
      </p:pic>
      <p:pic>
        <p:nvPicPr>
          <p:cNvPr id="48" name="Grafik 47">
            <a:extLst>
              <a:ext uri="{FF2B5EF4-FFF2-40B4-BE49-F238E27FC236}">
                <a16:creationId xmlns:a16="http://schemas.microsoft.com/office/drawing/2014/main" id="{D740D0FD-15BC-4108-86C3-BC73215B0C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440743">
            <a:off x="6997385" y="5219314"/>
            <a:ext cx="10389230" cy="10389230"/>
          </a:xfrm>
          <a:prstGeom prst="rect">
            <a:avLst/>
          </a:prstGeom>
        </p:spPr>
      </p:pic>
      <p:sp>
        <p:nvSpPr>
          <p:cNvPr id="37" name="Rechteck 36">
            <a:extLst>
              <a:ext uri="{FF2B5EF4-FFF2-40B4-BE49-F238E27FC236}">
                <a16:creationId xmlns:a16="http://schemas.microsoft.com/office/drawing/2014/main" id="{4D8F6FE1-D7C6-46DA-B2EB-BD8088EF85D8}"/>
              </a:ext>
            </a:extLst>
          </p:cNvPr>
          <p:cNvSpPr/>
          <p:nvPr/>
        </p:nvSpPr>
        <p:spPr>
          <a:xfrm>
            <a:off x="7583054" y="4575333"/>
            <a:ext cx="9411102" cy="6743456"/>
          </a:xfrm>
          <a:prstGeom prst="rect">
            <a:avLst/>
          </a:prstGeom>
          <a:solidFill>
            <a:schemeClr val="bg1">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47" name="Grafik 46">
            <a:extLst>
              <a:ext uri="{FF2B5EF4-FFF2-40B4-BE49-F238E27FC236}">
                <a16:creationId xmlns:a16="http://schemas.microsoft.com/office/drawing/2014/main" id="{56F9D412-CDB6-458C-B5BD-A29F12FC4B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618770">
            <a:off x="17586969" y="7274960"/>
            <a:ext cx="2900790" cy="2900790"/>
          </a:xfrm>
          <a:prstGeom prst="rect">
            <a:avLst/>
          </a:prstGeom>
        </p:spPr>
      </p:pic>
      <p:sp>
        <p:nvSpPr>
          <p:cNvPr id="2" name="Freihandform: Form 1">
            <a:extLst>
              <a:ext uri="{FF2B5EF4-FFF2-40B4-BE49-F238E27FC236}">
                <a16:creationId xmlns:a16="http://schemas.microsoft.com/office/drawing/2014/main" id="{760FD546-04A0-46EC-929F-41E3C920CE7C}"/>
              </a:ext>
            </a:extLst>
          </p:cNvPr>
          <p:cNvSpPr/>
          <p:nvPr/>
        </p:nvSpPr>
        <p:spPr>
          <a:xfrm>
            <a:off x="16868969" y="8351673"/>
            <a:ext cx="4159250" cy="1270201"/>
          </a:xfrm>
          <a:custGeom>
            <a:avLst/>
            <a:gdLst>
              <a:gd name="connsiteX0" fmla="*/ 0 w 3714750"/>
              <a:gd name="connsiteY0" fmla="*/ 974269 h 1245761"/>
              <a:gd name="connsiteX1" fmla="*/ 781050 w 3714750"/>
              <a:gd name="connsiteY1" fmla="*/ 2719 h 1245761"/>
              <a:gd name="connsiteX2" fmla="*/ 971550 w 3714750"/>
              <a:gd name="connsiteY2" fmla="*/ 1240969 h 1245761"/>
              <a:gd name="connsiteX3" fmla="*/ 1295400 w 3714750"/>
              <a:gd name="connsiteY3" fmla="*/ 440869 h 1245761"/>
              <a:gd name="connsiteX4" fmla="*/ 1828800 w 3714750"/>
              <a:gd name="connsiteY4" fmla="*/ 707569 h 1245761"/>
              <a:gd name="connsiteX5" fmla="*/ 2228850 w 3714750"/>
              <a:gd name="connsiteY5" fmla="*/ 2719 h 1245761"/>
              <a:gd name="connsiteX6" fmla="*/ 2724150 w 3714750"/>
              <a:gd name="connsiteY6" fmla="*/ 631369 h 1245761"/>
              <a:gd name="connsiteX7" fmla="*/ 2914650 w 3714750"/>
              <a:gd name="connsiteY7" fmla="*/ 288469 h 1245761"/>
              <a:gd name="connsiteX8" fmla="*/ 3276600 w 3714750"/>
              <a:gd name="connsiteY8" fmla="*/ 1240969 h 1245761"/>
              <a:gd name="connsiteX9" fmla="*/ 3600450 w 3714750"/>
              <a:gd name="connsiteY9" fmla="*/ 555169 h 1245761"/>
              <a:gd name="connsiteX10" fmla="*/ 3714750 w 3714750"/>
              <a:gd name="connsiteY10" fmla="*/ 421819 h 1245761"/>
              <a:gd name="connsiteX0" fmla="*/ 0 w 3981450"/>
              <a:gd name="connsiteY0" fmla="*/ 974269 h 1254881"/>
              <a:gd name="connsiteX1" fmla="*/ 781050 w 3981450"/>
              <a:gd name="connsiteY1" fmla="*/ 2719 h 1254881"/>
              <a:gd name="connsiteX2" fmla="*/ 971550 w 3981450"/>
              <a:gd name="connsiteY2" fmla="*/ 1240969 h 1254881"/>
              <a:gd name="connsiteX3" fmla="*/ 1295400 w 3981450"/>
              <a:gd name="connsiteY3" fmla="*/ 440869 h 1254881"/>
              <a:gd name="connsiteX4" fmla="*/ 1828800 w 3981450"/>
              <a:gd name="connsiteY4" fmla="*/ 707569 h 1254881"/>
              <a:gd name="connsiteX5" fmla="*/ 2228850 w 3981450"/>
              <a:gd name="connsiteY5" fmla="*/ 2719 h 1254881"/>
              <a:gd name="connsiteX6" fmla="*/ 2724150 w 3981450"/>
              <a:gd name="connsiteY6" fmla="*/ 631369 h 1254881"/>
              <a:gd name="connsiteX7" fmla="*/ 2914650 w 3981450"/>
              <a:gd name="connsiteY7" fmla="*/ 288469 h 1254881"/>
              <a:gd name="connsiteX8" fmla="*/ 3276600 w 3981450"/>
              <a:gd name="connsiteY8" fmla="*/ 1240969 h 1254881"/>
              <a:gd name="connsiteX9" fmla="*/ 3600450 w 3981450"/>
              <a:gd name="connsiteY9" fmla="*/ 555169 h 1254881"/>
              <a:gd name="connsiteX10" fmla="*/ 3981450 w 3981450"/>
              <a:gd name="connsiteY10" fmla="*/ 1253669 h 1254881"/>
              <a:gd name="connsiteX0" fmla="*/ 0 w 4146550"/>
              <a:gd name="connsiteY0" fmla="*/ 1194001 h 1252363"/>
              <a:gd name="connsiteX1" fmla="*/ 946150 w 4146550"/>
              <a:gd name="connsiteY1" fmla="*/ 201 h 1252363"/>
              <a:gd name="connsiteX2" fmla="*/ 1136650 w 4146550"/>
              <a:gd name="connsiteY2" fmla="*/ 1238451 h 1252363"/>
              <a:gd name="connsiteX3" fmla="*/ 1460500 w 4146550"/>
              <a:gd name="connsiteY3" fmla="*/ 438351 h 1252363"/>
              <a:gd name="connsiteX4" fmla="*/ 1993900 w 4146550"/>
              <a:gd name="connsiteY4" fmla="*/ 705051 h 1252363"/>
              <a:gd name="connsiteX5" fmla="*/ 2393950 w 4146550"/>
              <a:gd name="connsiteY5" fmla="*/ 201 h 1252363"/>
              <a:gd name="connsiteX6" fmla="*/ 2889250 w 4146550"/>
              <a:gd name="connsiteY6" fmla="*/ 628851 h 1252363"/>
              <a:gd name="connsiteX7" fmla="*/ 3079750 w 4146550"/>
              <a:gd name="connsiteY7" fmla="*/ 285951 h 1252363"/>
              <a:gd name="connsiteX8" fmla="*/ 3441700 w 4146550"/>
              <a:gd name="connsiteY8" fmla="*/ 1238451 h 1252363"/>
              <a:gd name="connsiteX9" fmla="*/ 3765550 w 4146550"/>
              <a:gd name="connsiteY9" fmla="*/ 552651 h 1252363"/>
              <a:gd name="connsiteX10" fmla="*/ 4146550 w 4146550"/>
              <a:gd name="connsiteY10" fmla="*/ 1251151 h 1252363"/>
              <a:gd name="connsiteX0" fmla="*/ 0 w 4133850"/>
              <a:gd name="connsiteY0" fmla="*/ 1270201 h 1270201"/>
              <a:gd name="connsiteX1" fmla="*/ 933450 w 4133850"/>
              <a:gd name="connsiteY1" fmla="*/ 201 h 1270201"/>
              <a:gd name="connsiteX2" fmla="*/ 1123950 w 4133850"/>
              <a:gd name="connsiteY2" fmla="*/ 1238451 h 1270201"/>
              <a:gd name="connsiteX3" fmla="*/ 1447800 w 4133850"/>
              <a:gd name="connsiteY3" fmla="*/ 438351 h 1270201"/>
              <a:gd name="connsiteX4" fmla="*/ 1981200 w 4133850"/>
              <a:gd name="connsiteY4" fmla="*/ 705051 h 1270201"/>
              <a:gd name="connsiteX5" fmla="*/ 2381250 w 4133850"/>
              <a:gd name="connsiteY5" fmla="*/ 201 h 1270201"/>
              <a:gd name="connsiteX6" fmla="*/ 2876550 w 4133850"/>
              <a:gd name="connsiteY6" fmla="*/ 628851 h 1270201"/>
              <a:gd name="connsiteX7" fmla="*/ 3067050 w 4133850"/>
              <a:gd name="connsiteY7" fmla="*/ 285951 h 1270201"/>
              <a:gd name="connsiteX8" fmla="*/ 3429000 w 4133850"/>
              <a:gd name="connsiteY8" fmla="*/ 1238451 h 1270201"/>
              <a:gd name="connsiteX9" fmla="*/ 3752850 w 4133850"/>
              <a:gd name="connsiteY9" fmla="*/ 552651 h 1270201"/>
              <a:gd name="connsiteX10" fmla="*/ 4133850 w 4133850"/>
              <a:gd name="connsiteY10" fmla="*/ 1251151 h 1270201"/>
              <a:gd name="connsiteX0" fmla="*/ 0 w 4146550"/>
              <a:gd name="connsiteY0" fmla="*/ 1270201 h 1303098"/>
              <a:gd name="connsiteX1" fmla="*/ 933450 w 4146550"/>
              <a:gd name="connsiteY1" fmla="*/ 201 h 1303098"/>
              <a:gd name="connsiteX2" fmla="*/ 1123950 w 4146550"/>
              <a:gd name="connsiteY2" fmla="*/ 1238451 h 1303098"/>
              <a:gd name="connsiteX3" fmla="*/ 1447800 w 4146550"/>
              <a:gd name="connsiteY3" fmla="*/ 438351 h 1303098"/>
              <a:gd name="connsiteX4" fmla="*/ 1981200 w 4146550"/>
              <a:gd name="connsiteY4" fmla="*/ 705051 h 1303098"/>
              <a:gd name="connsiteX5" fmla="*/ 2381250 w 4146550"/>
              <a:gd name="connsiteY5" fmla="*/ 201 h 1303098"/>
              <a:gd name="connsiteX6" fmla="*/ 2876550 w 4146550"/>
              <a:gd name="connsiteY6" fmla="*/ 628851 h 1303098"/>
              <a:gd name="connsiteX7" fmla="*/ 3067050 w 4146550"/>
              <a:gd name="connsiteY7" fmla="*/ 285951 h 1303098"/>
              <a:gd name="connsiteX8" fmla="*/ 3429000 w 4146550"/>
              <a:gd name="connsiteY8" fmla="*/ 1238451 h 1303098"/>
              <a:gd name="connsiteX9" fmla="*/ 3752850 w 4146550"/>
              <a:gd name="connsiteY9" fmla="*/ 552651 h 1303098"/>
              <a:gd name="connsiteX10" fmla="*/ 4146550 w 4146550"/>
              <a:gd name="connsiteY10" fmla="*/ 1301951 h 1303098"/>
              <a:gd name="connsiteX0" fmla="*/ 0 w 4159250"/>
              <a:gd name="connsiteY0" fmla="*/ 1270201 h 1270201"/>
              <a:gd name="connsiteX1" fmla="*/ 933450 w 4159250"/>
              <a:gd name="connsiteY1" fmla="*/ 201 h 1270201"/>
              <a:gd name="connsiteX2" fmla="*/ 1123950 w 4159250"/>
              <a:gd name="connsiteY2" fmla="*/ 1238451 h 1270201"/>
              <a:gd name="connsiteX3" fmla="*/ 1447800 w 4159250"/>
              <a:gd name="connsiteY3" fmla="*/ 438351 h 1270201"/>
              <a:gd name="connsiteX4" fmla="*/ 1981200 w 4159250"/>
              <a:gd name="connsiteY4" fmla="*/ 705051 h 1270201"/>
              <a:gd name="connsiteX5" fmla="*/ 2381250 w 4159250"/>
              <a:gd name="connsiteY5" fmla="*/ 201 h 1270201"/>
              <a:gd name="connsiteX6" fmla="*/ 2876550 w 4159250"/>
              <a:gd name="connsiteY6" fmla="*/ 628851 h 1270201"/>
              <a:gd name="connsiteX7" fmla="*/ 3067050 w 4159250"/>
              <a:gd name="connsiteY7" fmla="*/ 285951 h 1270201"/>
              <a:gd name="connsiteX8" fmla="*/ 3429000 w 4159250"/>
              <a:gd name="connsiteY8" fmla="*/ 1238451 h 1270201"/>
              <a:gd name="connsiteX9" fmla="*/ 3752850 w 4159250"/>
              <a:gd name="connsiteY9" fmla="*/ 552651 h 1270201"/>
              <a:gd name="connsiteX10" fmla="*/ 4159250 w 4159250"/>
              <a:gd name="connsiteY10" fmla="*/ 1257501 h 127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59250" h="1270201">
                <a:moveTo>
                  <a:pt x="0" y="1270201"/>
                </a:moveTo>
                <a:cubicBezTo>
                  <a:pt x="309562" y="762201"/>
                  <a:pt x="746125" y="5493"/>
                  <a:pt x="933450" y="201"/>
                </a:cubicBezTo>
                <a:cubicBezTo>
                  <a:pt x="1120775" y="-5091"/>
                  <a:pt x="1038225" y="1165426"/>
                  <a:pt x="1123950" y="1238451"/>
                </a:cubicBezTo>
                <a:cubicBezTo>
                  <a:pt x="1209675" y="1311476"/>
                  <a:pt x="1304925" y="527251"/>
                  <a:pt x="1447800" y="438351"/>
                </a:cubicBezTo>
                <a:cubicBezTo>
                  <a:pt x="1590675" y="349451"/>
                  <a:pt x="1825625" y="778076"/>
                  <a:pt x="1981200" y="705051"/>
                </a:cubicBezTo>
                <a:cubicBezTo>
                  <a:pt x="2136775" y="632026"/>
                  <a:pt x="2232025" y="12901"/>
                  <a:pt x="2381250" y="201"/>
                </a:cubicBezTo>
                <a:cubicBezTo>
                  <a:pt x="2530475" y="-12499"/>
                  <a:pt x="2762250" y="581226"/>
                  <a:pt x="2876550" y="628851"/>
                </a:cubicBezTo>
                <a:cubicBezTo>
                  <a:pt x="2990850" y="676476"/>
                  <a:pt x="2974975" y="184351"/>
                  <a:pt x="3067050" y="285951"/>
                </a:cubicBezTo>
                <a:cubicBezTo>
                  <a:pt x="3159125" y="387551"/>
                  <a:pt x="3314700" y="1194001"/>
                  <a:pt x="3429000" y="1238451"/>
                </a:cubicBezTo>
                <a:cubicBezTo>
                  <a:pt x="3543300" y="1282901"/>
                  <a:pt x="3631142" y="549476"/>
                  <a:pt x="3752850" y="552651"/>
                </a:cubicBezTo>
                <a:cubicBezTo>
                  <a:pt x="3874558" y="555826"/>
                  <a:pt x="4133850" y="1292426"/>
                  <a:pt x="4159250" y="1257501"/>
                </a:cubicBezTo>
              </a:path>
            </a:pathLst>
          </a:custGeom>
          <a:solidFill>
            <a:srgbClr val="575C63"/>
          </a:solidFill>
          <a:ln>
            <a:solidFill>
              <a:schemeClr val="dk1">
                <a:shade val="95000"/>
                <a:satMod val="104999"/>
              </a:schemeClr>
            </a:solidFill>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cxnSp>
        <p:nvCxnSpPr>
          <p:cNvPr id="43" name="Gerade Verbindung mit Pfeil 42">
            <a:extLst>
              <a:ext uri="{FF2B5EF4-FFF2-40B4-BE49-F238E27FC236}">
                <a16:creationId xmlns:a16="http://schemas.microsoft.com/office/drawing/2014/main" id="{E817010A-BE2C-4CC4-847F-88CFDBDEF383}"/>
              </a:ext>
            </a:extLst>
          </p:cNvPr>
          <p:cNvCxnSpPr>
            <a:cxnSpLocks/>
          </p:cNvCxnSpPr>
          <p:nvPr/>
        </p:nvCxnSpPr>
        <p:spPr>
          <a:xfrm>
            <a:off x="16866986" y="7767711"/>
            <a:ext cx="2154930" cy="943456"/>
          </a:xfrm>
          <a:prstGeom prst="straightConnector1">
            <a:avLst/>
          </a:prstGeom>
          <a:noFill/>
          <a:ln w="38100" cap="flat">
            <a:solidFill>
              <a:schemeClr val="accent5">
                <a:lumMod val="60000"/>
                <a:lumOff val="40000"/>
              </a:schemeClr>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p:sp>
        <p:nvSpPr>
          <p:cNvPr id="13" name="Rechteck 12"/>
          <p:cNvSpPr/>
          <p:nvPr/>
        </p:nvSpPr>
        <p:spPr>
          <a:xfrm>
            <a:off x="8397551" y="10413929"/>
            <a:ext cx="7595118" cy="33020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 name="Rechteck 4"/>
          <p:cNvSpPr/>
          <p:nvPr/>
        </p:nvSpPr>
        <p:spPr>
          <a:xfrm>
            <a:off x="0" y="10413929"/>
            <a:ext cx="24384000" cy="2592000"/>
          </a:xfrm>
          <a:prstGeom prst="rect">
            <a:avLst/>
          </a:prstGeom>
          <a:gradFill>
            <a:gsLst>
              <a:gs pos="0">
                <a:schemeClr val="tx2"/>
              </a:gs>
              <a:gs pos="100000">
                <a:schemeClr val="bg1"/>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7" name="Grafik 6" descr="Videokamera"/>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65649">
            <a:off x="1157769" y="4312965"/>
            <a:ext cx="2734798" cy="2734798"/>
          </a:xfrm>
          <a:prstGeom prst="rect">
            <a:avLst/>
          </a:prstGeom>
        </p:spPr>
      </p:pic>
      <p:pic>
        <p:nvPicPr>
          <p:cNvPr id="15" name="Grafik 14" descr="Sonne"/>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628498" y="4363193"/>
            <a:ext cx="2634342" cy="2634342"/>
          </a:xfrm>
          <a:prstGeom prst="rect">
            <a:avLst/>
          </a:prstGeom>
        </p:spPr>
      </p:pic>
      <mc:AlternateContent xmlns:mc="http://schemas.openxmlformats.org/markup-compatibility/2006" xmlns:a14="http://schemas.microsoft.com/office/drawing/2010/main">
        <mc:Choice Requires="a14">
          <p:sp>
            <p:nvSpPr>
              <p:cNvPr id="19" name="Textplatzhalter 3"/>
              <p:cNvSpPr txBox="1">
                <a:spLocks/>
              </p:cNvSpPr>
              <p:nvPr/>
            </p:nvSpPr>
            <p:spPr>
              <a:xfrm>
                <a:off x="4460517" y="5819819"/>
                <a:ext cx="1509035" cy="157250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sSub>
                      <m:sSubPr>
                        <m:ctrlPr>
                          <a:rPr lang="de-CH"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i="1">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i="1">
                            <a:solidFill>
                              <a:schemeClr val="accent5">
                                <a:lumMod val="60000"/>
                                <a:lumOff val="40000"/>
                              </a:schemeClr>
                            </a:solidFill>
                            <a:latin typeface="Cambria Math" panose="02040503050406030204" pitchFamily="18" charset="0"/>
                            <a:ea typeface="Cambria Math" panose="02040503050406030204" pitchFamily="18" charset="0"/>
                          </a:rPr>
                          <m:t>𝑜</m:t>
                        </m:r>
                      </m:sub>
                    </m:sSub>
                  </m:oMath>
                </a14:m>
                <a:endParaRPr lang="en-US" dirty="0"/>
              </a:p>
            </p:txBody>
          </p:sp>
        </mc:Choice>
        <mc:Fallback xmlns="">
          <p:sp>
            <p:nvSpPr>
              <p:cNvPr id="19" name="Textplatzhalter 3"/>
              <p:cNvSpPr txBox="1">
                <a:spLocks noRot="1" noChangeAspect="1" noMove="1" noResize="1" noEditPoints="1" noAdjustHandles="1" noChangeArrowheads="1" noChangeShapeType="1" noTextEdit="1"/>
              </p:cNvSpPr>
              <p:nvPr/>
            </p:nvSpPr>
            <p:spPr>
              <a:xfrm>
                <a:off x="4460517" y="5819819"/>
                <a:ext cx="1509035" cy="1572508"/>
              </a:xfrm>
              <a:prstGeom prst="rect">
                <a:avLst/>
              </a:prstGeom>
              <a:blipFill>
                <a:blip r:embed="rId12"/>
                <a:stretch>
                  <a:fillRect/>
                </a:stretch>
              </a:blipFill>
              <a:ln w="12700">
                <a:miter lim="400000"/>
              </a:ln>
              <a:extLst>
                <a:ext uri="{C572A759-6A51-4108-AA02-DFA0A04FC94B}">
                  <ma14:wrappingTextBoxFlag xmlns:ma14="http://schemas.microsoft.com/office/mac/drawingml/2011/main" xmlns="" val="1"/>
                </a:ext>
              </a:extLst>
            </p:spPr>
            <p:txBody>
              <a:bodyPr/>
              <a:lstStyle/>
              <a:p>
                <a:r>
                  <a:rPr lang="en-US">
                    <a:noFill/>
                  </a:rPr>
                  <a:t> </a:t>
                </a:r>
              </a:p>
            </p:txBody>
          </p:sp>
        </mc:Fallback>
      </mc:AlternateContent>
      <p:sp>
        <p:nvSpPr>
          <p:cNvPr id="21" name="Textplatzhalter 1"/>
          <p:cNvSpPr>
            <a:spLocks noGrp="1"/>
          </p:cNvSpPr>
          <p:nvPr>
            <p:ph type="body" sz="quarter" idx="13"/>
          </p:nvPr>
        </p:nvSpPr>
        <p:spPr>
          <a:xfrm>
            <a:off x="15534866" y="3843938"/>
            <a:ext cx="4093632" cy="1123194"/>
          </a:xfrm>
        </p:spPr>
        <p:txBody>
          <a:bodyPr/>
          <a:lstStyle/>
          <a:p>
            <a:r>
              <a:rPr lang="de-CH" sz="4400" dirty="0" err="1">
                <a:solidFill>
                  <a:schemeClr val="accent6">
                    <a:lumMod val="60000"/>
                    <a:lumOff val="40000"/>
                  </a:schemeClr>
                </a:solidFill>
              </a:rPr>
              <a:t>Foreshortening</a:t>
            </a:r>
            <a:endParaRPr lang="en-US" sz="4400" dirty="0">
              <a:solidFill>
                <a:schemeClr val="accent6">
                  <a:lumMod val="60000"/>
                  <a:lumOff val="40000"/>
                </a:schemeClr>
              </a:solidFill>
            </a:endParaRPr>
          </a:p>
        </p:txBody>
      </p:sp>
      <p:sp>
        <p:nvSpPr>
          <p:cNvPr id="27" name="Textplatzhalter 1"/>
          <p:cNvSpPr>
            <a:spLocks noGrp="1"/>
          </p:cNvSpPr>
          <p:nvPr>
            <p:ph type="body" sz="quarter" idx="13"/>
          </p:nvPr>
        </p:nvSpPr>
        <p:spPr>
          <a:xfrm>
            <a:off x="8736034" y="3753841"/>
            <a:ext cx="2579416" cy="981037"/>
          </a:xfrm>
        </p:spPr>
        <p:txBody>
          <a:bodyPr/>
          <a:lstStyle/>
          <a:p>
            <a:r>
              <a:rPr lang="de-CH" sz="5400" dirty="0" err="1">
                <a:solidFill>
                  <a:schemeClr val="accent2"/>
                </a:solidFill>
              </a:rPr>
              <a:t>Incident</a:t>
            </a:r>
            <a:endParaRPr lang="en-US" sz="5400" dirty="0">
              <a:solidFill>
                <a:schemeClr val="accent2"/>
              </a:solidFill>
            </a:endParaRPr>
          </a:p>
        </p:txBody>
      </p:sp>
      <p:sp>
        <p:nvSpPr>
          <p:cNvPr id="28" name="Textplatzhalter 1"/>
          <p:cNvSpPr>
            <a:spLocks noGrp="1"/>
          </p:cNvSpPr>
          <p:nvPr>
            <p:ph type="body" sz="quarter" idx="13"/>
          </p:nvPr>
        </p:nvSpPr>
        <p:spPr>
          <a:xfrm>
            <a:off x="3343206" y="3753841"/>
            <a:ext cx="3042304" cy="981037"/>
          </a:xfrm>
        </p:spPr>
        <p:txBody>
          <a:bodyPr/>
          <a:lstStyle/>
          <a:p>
            <a:r>
              <a:rPr lang="de-CH" sz="5400" dirty="0" err="1">
                <a:solidFill>
                  <a:schemeClr val="accent5">
                    <a:lumMod val="60000"/>
                    <a:lumOff val="40000"/>
                  </a:schemeClr>
                </a:solidFill>
              </a:rPr>
              <a:t>Outgoing</a:t>
            </a:r>
            <a:endParaRPr lang="en-US" sz="5400" dirty="0">
              <a:solidFill>
                <a:schemeClr val="accent5">
                  <a:lumMod val="60000"/>
                  <a:lumOff val="40000"/>
                </a:schemeClr>
              </a:solidFill>
            </a:endParaRPr>
          </a:p>
        </p:txBody>
      </p:sp>
      <p:cxnSp>
        <p:nvCxnSpPr>
          <p:cNvPr id="9" name="Gerade Verbindung mit Pfeil 8"/>
          <p:cNvCxnSpPr>
            <a:cxnSpLocks/>
            <a:endCxn id="5" idx="0"/>
          </p:cNvCxnSpPr>
          <p:nvPr/>
        </p:nvCxnSpPr>
        <p:spPr>
          <a:xfrm>
            <a:off x="3526971" y="6606073"/>
            <a:ext cx="8665029" cy="3807856"/>
          </a:xfrm>
          <a:prstGeom prst="straightConnector1">
            <a:avLst/>
          </a:prstGeom>
          <a:noFill/>
          <a:ln w="38100" cap="flat">
            <a:solidFill>
              <a:schemeClr val="accent5">
                <a:lumMod val="60000"/>
                <a:lumOff val="40000"/>
              </a:schemeClr>
            </a:solidFill>
            <a:prstDash val="solid"/>
            <a:miter lim="400000"/>
            <a:headEnd type="triangle" w="lg" len="lg"/>
            <a:tailEnd type="oval" w="lg" len="lg"/>
          </a:ln>
          <a:effectLst/>
          <a:sp3d/>
        </p:spPr>
        <p:style>
          <a:lnRef idx="0">
            <a:scrgbClr r="0" g="0" b="0"/>
          </a:lnRef>
          <a:fillRef idx="0">
            <a:scrgbClr r="0" g="0" b="0"/>
          </a:fillRef>
          <a:effectRef idx="0">
            <a:scrgbClr r="0" g="0" b="0"/>
          </a:effectRef>
          <a:fontRef idx="none"/>
        </p:style>
      </p:cxnSp>
      <p:sp>
        <p:nvSpPr>
          <p:cNvPr id="6" name="Textplatzhalter 5">
            <a:extLst>
              <a:ext uri="{FF2B5EF4-FFF2-40B4-BE49-F238E27FC236}">
                <a16:creationId xmlns:a16="http://schemas.microsoft.com/office/drawing/2014/main" id="{889B176C-A13D-4F4A-AD50-52BA0081AADE}"/>
              </a:ext>
            </a:extLst>
          </p:cNvPr>
          <p:cNvSpPr>
            <a:spLocks noGrp="1"/>
          </p:cNvSpPr>
          <p:nvPr>
            <p:ph type="body" sz="quarter" idx="13"/>
          </p:nvPr>
        </p:nvSpPr>
        <p:spPr/>
        <p:txBody>
          <a:bodyPr/>
          <a:lstStyle/>
          <a:p>
            <a:endParaRPr lang="en-US"/>
          </a:p>
        </p:txBody>
      </p:sp>
      <p:sp>
        <p:nvSpPr>
          <p:cNvPr id="18" name="Textplatzhalter 1">
            <a:extLst>
              <a:ext uri="{FF2B5EF4-FFF2-40B4-BE49-F238E27FC236}">
                <a16:creationId xmlns:a16="http://schemas.microsoft.com/office/drawing/2014/main" id="{36999DDC-84A2-4AC5-A59B-601C67F66E1C}"/>
              </a:ext>
            </a:extLst>
          </p:cNvPr>
          <p:cNvSpPr>
            <a:spLocks noGrp="1"/>
          </p:cNvSpPr>
          <p:nvPr>
            <p:ph type="body" sz="quarter" idx="13"/>
          </p:nvPr>
        </p:nvSpPr>
        <p:spPr>
          <a:xfrm>
            <a:off x="12833867" y="3753842"/>
            <a:ext cx="2579416" cy="981037"/>
          </a:xfrm>
        </p:spPr>
        <p:txBody>
          <a:bodyPr/>
          <a:lstStyle/>
          <a:p>
            <a:r>
              <a:rPr lang="de-CH" sz="5400" dirty="0">
                <a:solidFill>
                  <a:schemeClr val="accent6">
                    <a:lumMod val="60000"/>
                    <a:lumOff val="40000"/>
                  </a:schemeClr>
                </a:solidFill>
              </a:rPr>
              <a:t>BSDF</a:t>
            </a:r>
            <a:endParaRPr lang="en-US" sz="5400" dirty="0">
              <a:solidFill>
                <a:schemeClr val="accent6">
                  <a:lumMod val="60000"/>
                  <a:lumOff val="40000"/>
                </a:schemeClr>
              </a:solidFill>
            </a:endParaRPr>
          </a:p>
        </p:txBody>
      </p:sp>
      <p:cxnSp>
        <p:nvCxnSpPr>
          <p:cNvPr id="20" name="Straight Connector 19"/>
          <p:cNvCxnSpPr/>
          <p:nvPr/>
        </p:nvCxnSpPr>
        <p:spPr>
          <a:xfrm>
            <a:off x="11315450" y="2614863"/>
            <a:ext cx="8111539" cy="1925053"/>
          </a:xfrm>
          <a:prstGeom prst="line">
            <a:avLst/>
          </a:prstGeom>
          <a:noFill/>
          <a:ln w="127000"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cxnSp>
        <p:nvCxnSpPr>
          <p:cNvPr id="23" name="Straight Connector 22"/>
          <p:cNvCxnSpPr/>
          <p:nvPr/>
        </p:nvCxnSpPr>
        <p:spPr>
          <a:xfrm flipV="1">
            <a:off x="11418305" y="2650280"/>
            <a:ext cx="7780841" cy="1755255"/>
          </a:xfrm>
          <a:prstGeom prst="line">
            <a:avLst/>
          </a:prstGeom>
          <a:noFill/>
          <a:ln w="127000"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sp>
        <p:nvSpPr>
          <p:cNvPr id="24" name="Titel 2">
            <a:extLst>
              <a:ext uri="{FF2B5EF4-FFF2-40B4-BE49-F238E27FC236}">
                <a16:creationId xmlns:a16="http://schemas.microsoft.com/office/drawing/2014/main" id="{C4310D20-BDA4-4BBB-BA0B-50573C9D50AB}"/>
              </a:ext>
            </a:extLst>
          </p:cNvPr>
          <p:cNvSpPr>
            <a:spLocks noGrp="1"/>
          </p:cNvSpPr>
          <p:nvPr>
            <p:ph type="title"/>
          </p:nvPr>
        </p:nvSpPr>
        <p:spPr>
          <a:xfrm>
            <a:off x="406400" y="266700"/>
            <a:ext cx="23571201" cy="1244601"/>
          </a:xfrm>
        </p:spPr>
        <p:txBody>
          <a:bodyPr/>
          <a:lstStyle/>
          <a:p>
            <a:r>
              <a:rPr lang="en-US" noProof="0" dirty="0"/>
              <a:t>What is </a:t>
            </a:r>
            <a:r>
              <a:rPr lang="en-US" b="1" noProof="0" dirty="0"/>
              <a:t>Path Guiding</a:t>
            </a:r>
            <a:r>
              <a:rPr lang="en-US" noProof="0" dirty="0"/>
              <a:t>?</a:t>
            </a:r>
          </a:p>
        </p:txBody>
      </p:sp>
      <p:sp>
        <p:nvSpPr>
          <p:cNvPr id="25" name="Textplatzhalter 5">
            <a:extLst>
              <a:ext uri="{FF2B5EF4-FFF2-40B4-BE49-F238E27FC236}">
                <a16:creationId xmlns:a16="http://schemas.microsoft.com/office/drawing/2014/main" id="{6F42D71F-0B62-4D51-B0AF-E06CED1BE823}"/>
              </a:ext>
            </a:extLst>
          </p:cNvPr>
          <p:cNvSpPr>
            <a:spLocks noGrp="1"/>
          </p:cNvSpPr>
          <p:nvPr>
            <p:ph type="body" sz="quarter" idx="13"/>
          </p:nvPr>
        </p:nvSpPr>
        <p:spPr>
          <a:xfrm>
            <a:off x="8980426" y="5061203"/>
            <a:ext cx="1581321" cy="1103111"/>
          </a:xfrm>
        </p:spPr>
        <p:txBody>
          <a:bodyPr/>
          <a:lstStyle/>
          <a:p>
            <a:pPr algn="ctr"/>
            <a:r>
              <a:rPr lang="en-US" sz="6600" b="1" dirty="0"/>
              <a:t>5D</a:t>
            </a:r>
          </a:p>
        </p:txBody>
      </p:sp>
      <p:sp>
        <p:nvSpPr>
          <p:cNvPr id="26" name="Textplatzhalter 5">
            <a:extLst>
              <a:ext uri="{FF2B5EF4-FFF2-40B4-BE49-F238E27FC236}">
                <a16:creationId xmlns:a16="http://schemas.microsoft.com/office/drawing/2014/main" id="{1B35B57A-463F-4D49-8EAE-6D10CD8063CC}"/>
              </a:ext>
            </a:extLst>
          </p:cNvPr>
          <p:cNvSpPr>
            <a:spLocks noGrp="1"/>
          </p:cNvSpPr>
          <p:nvPr>
            <p:ph type="body" sz="quarter" idx="13"/>
          </p:nvPr>
        </p:nvSpPr>
        <p:spPr>
          <a:xfrm>
            <a:off x="12833867" y="5061202"/>
            <a:ext cx="1581321" cy="1103111"/>
          </a:xfrm>
        </p:spPr>
        <p:txBody>
          <a:bodyPr/>
          <a:lstStyle/>
          <a:p>
            <a:pPr algn="ctr"/>
            <a:r>
              <a:rPr lang="en-US" sz="6600" b="1" dirty="0"/>
              <a:t>7D</a:t>
            </a:r>
          </a:p>
        </p:txBody>
      </p:sp>
      <p:sp>
        <p:nvSpPr>
          <p:cNvPr id="29" name="Geschweifte Klammer links 28">
            <a:extLst>
              <a:ext uri="{FF2B5EF4-FFF2-40B4-BE49-F238E27FC236}">
                <a16:creationId xmlns:a16="http://schemas.microsoft.com/office/drawing/2014/main" id="{F1FE1DE2-84C1-47F9-BC80-43E80262AF94}"/>
              </a:ext>
            </a:extLst>
          </p:cNvPr>
          <p:cNvSpPr/>
          <p:nvPr/>
        </p:nvSpPr>
        <p:spPr>
          <a:xfrm rot="16200000">
            <a:off x="9512289" y="3224915"/>
            <a:ext cx="429548" cy="3054885"/>
          </a:xfrm>
          <a:prstGeom prst="leftBrace">
            <a:avLst/>
          </a:prstGeom>
          <a:noFill/>
          <a:ln w="603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0" name="Geschweifte Klammer links 29">
            <a:extLst>
              <a:ext uri="{FF2B5EF4-FFF2-40B4-BE49-F238E27FC236}">
                <a16:creationId xmlns:a16="http://schemas.microsoft.com/office/drawing/2014/main" id="{E55585F9-8E53-46F5-A884-5A328508EA20}"/>
              </a:ext>
            </a:extLst>
          </p:cNvPr>
          <p:cNvSpPr/>
          <p:nvPr/>
        </p:nvSpPr>
        <p:spPr>
          <a:xfrm rot="16200000">
            <a:off x="13326901" y="2698219"/>
            <a:ext cx="427216" cy="4110607"/>
          </a:xfrm>
          <a:prstGeom prst="leftBrace">
            <a:avLst/>
          </a:prstGeom>
          <a:noFill/>
          <a:ln w="603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4" name="Rechteck 3">
            <a:extLst>
              <a:ext uri="{FF2B5EF4-FFF2-40B4-BE49-F238E27FC236}">
                <a16:creationId xmlns:a16="http://schemas.microsoft.com/office/drawing/2014/main" id="{30BF3F10-8896-470B-8E62-9B3527623354}"/>
              </a:ext>
            </a:extLst>
          </p:cNvPr>
          <p:cNvSpPr/>
          <p:nvPr/>
        </p:nvSpPr>
        <p:spPr>
          <a:xfrm>
            <a:off x="16868969" y="9602824"/>
            <a:ext cx="4159250" cy="582752"/>
          </a:xfrm>
          <a:prstGeom prst="rect">
            <a:avLst/>
          </a:prstGeom>
          <a:solidFill>
            <a:srgbClr val="575C6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 name="Rechteck 7">
            <a:extLst>
              <a:ext uri="{FF2B5EF4-FFF2-40B4-BE49-F238E27FC236}">
                <a16:creationId xmlns:a16="http://schemas.microsoft.com/office/drawing/2014/main" id="{03BD07C8-4116-486D-BCA1-AC4EFCF22065}"/>
              </a:ext>
            </a:extLst>
          </p:cNvPr>
          <p:cNvSpPr/>
          <p:nvPr/>
        </p:nvSpPr>
        <p:spPr>
          <a:xfrm>
            <a:off x="16868969" y="7141061"/>
            <a:ext cx="4207636" cy="3044516"/>
          </a:xfrm>
          <a:prstGeom prst="rect">
            <a:avLst/>
          </a:prstGeom>
          <a:noFill/>
          <a:ln w="88900" cap="flat">
            <a:solidFill>
              <a:schemeClr val="dk1">
                <a:shade val="95000"/>
                <a:satMod val="104999"/>
              </a:schemeClr>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1" name="Rechteck 30">
            <a:extLst>
              <a:ext uri="{FF2B5EF4-FFF2-40B4-BE49-F238E27FC236}">
                <a16:creationId xmlns:a16="http://schemas.microsoft.com/office/drawing/2014/main" id="{7061B02B-2E5D-463A-A052-AD845CAB9446}"/>
              </a:ext>
            </a:extLst>
          </p:cNvPr>
          <p:cNvSpPr>
            <a:spLocks noChangeAspect="1"/>
          </p:cNvSpPr>
          <p:nvPr/>
        </p:nvSpPr>
        <p:spPr>
          <a:xfrm>
            <a:off x="11721159" y="10096365"/>
            <a:ext cx="936208" cy="598924"/>
          </a:xfrm>
          <a:prstGeom prst="rect">
            <a:avLst/>
          </a:prstGeom>
          <a:noFill/>
          <a:ln w="88900" cap="flat">
            <a:solidFill>
              <a:schemeClr val="dk1">
                <a:shade val="95000"/>
                <a:satMod val="104999"/>
              </a:schemeClr>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17" name="Textplatzhalter 3"/>
              <p:cNvSpPr txBox="1">
                <a:spLocks/>
              </p:cNvSpPr>
              <p:nvPr/>
            </p:nvSpPr>
            <p:spPr>
              <a:xfrm>
                <a:off x="11672773" y="10030330"/>
                <a:ext cx="808920" cy="1537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accent5">
                              <a:lumMod val="60000"/>
                              <a:lumOff val="40000"/>
                            </a:schemeClr>
                          </a:solidFill>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17" name="Textplatzhalter 3"/>
              <p:cNvSpPr txBox="1">
                <a:spLocks noRot="1" noChangeAspect="1" noMove="1" noResize="1" noEditPoints="1" noAdjustHandles="1" noChangeArrowheads="1" noChangeShapeType="1" noTextEdit="1"/>
              </p:cNvSpPr>
              <p:nvPr/>
            </p:nvSpPr>
            <p:spPr>
              <a:xfrm>
                <a:off x="11672773" y="10030330"/>
                <a:ext cx="808920" cy="1537493"/>
              </a:xfrm>
              <a:prstGeom prst="rect">
                <a:avLst/>
              </a:prstGeom>
              <a:blipFill>
                <a:blip r:embed="rId13"/>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platzhalter 3">
                <a:extLst>
                  <a:ext uri="{FF2B5EF4-FFF2-40B4-BE49-F238E27FC236}">
                    <a16:creationId xmlns:a16="http://schemas.microsoft.com/office/drawing/2014/main" id="{1CF464A2-5FBC-4E62-9EB7-942A132DF330}"/>
                  </a:ext>
                </a:extLst>
              </p:cNvPr>
              <p:cNvSpPr txBox="1">
                <a:spLocks/>
              </p:cNvSpPr>
              <p:nvPr/>
            </p:nvSpPr>
            <p:spPr>
              <a:xfrm>
                <a:off x="18906112" y="8042689"/>
                <a:ext cx="808920" cy="1537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accent5">
                              <a:lumMod val="60000"/>
                              <a:lumOff val="40000"/>
                            </a:schemeClr>
                          </a:solidFill>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46" name="Textplatzhalter 3">
                <a:extLst>
                  <a:ext uri="{FF2B5EF4-FFF2-40B4-BE49-F238E27FC236}">
                    <a16:creationId xmlns:a16="http://schemas.microsoft.com/office/drawing/2014/main" id="{1CF464A2-5FBC-4E62-9EB7-942A132DF330}"/>
                  </a:ext>
                </a:extLst>
              </p:cNvPr>
              <p:cNvSpPr txBox="1">
                <a:spLocks noRot="1" noChangeAspect="1" noMove="1" noResize="1" noEditPoints="1" noAdjustHandles="1" noChangeArrowheads="1" noChangeShapeType="1" noTextEdit="1"/>
              </p:cNvSpPr>
              <p:nvPr/>
            </p:nvSpPr>
            <p:spPr>
              <a:xfrm>
                <a:off x="18906112" y="8042689"/>
                <a:ext cx="808920" cy="1537493"/>
              </a:xfrm>
              <a:prstGeom prst="rect">
                <a:avLst/>
              </a:prstGeom>
              <a:blipFill>
                <a:blip r:embed="rId14"/>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cxnSp>
        <p:nvCxnSpPr>
          <p:cNvPr id="35" name="Gerader Verbinder 34">
            <a:extLst>
              <a:ext uri="{FF2B5EF4-FFF2-40B4-BE49-F238E27FC236}">
                <a16:creationId xmlns:a16="http://schemas.microsoft.com/office/drawing/2014/main" id="{806953B1-2545-404D-A1FB-CECA14236E1B}"/>
              </a:ext>
            </a:extLst>
          </p:cNvPr>
          <p:cNvCxnSpPr>
            <a:cxnSpLocks/>
          </p:cNvCxnSpPr>
          <p:nvPr/>
        </p:nvCxnSpPr>
        <p:spPr>
          <a:xfrm flipV="1">
            <a:off x="11721159" y="7141061"/>
            <a:ext cx="5147810" cy="2955304"/>
          </a:xfrm>
          <a:prstGeom prst="line">
            <a:avLst/>
          </a:prstGeom>
          <a:noFill/>
          <a:ln w="66675" cap="flat">
            <a:solidFill>
              <a:srgbClr val="383226"/>
            </a:solidFill>
            <a:prstDash val="lgDash"/>
            <a:miter lim="400000"/>
          </a:ln>
          <a:effectLst/>
          <a:sp3d/>
        </p:spPr>
        <p:style>
          <a:lnRef idx="0">
            <a:scrgbClr r="0" g="0" b="0"/>
          </a:lnRef>
          <a:fillRef idx="0">
            <a:scrgbClr r="0" g="0" b="0"/>
          </a:fillRef>
          <a:effectRef idx="0">
            <a:scrgbClr r="0" g="0" b="0"/>
          </a:effectRef>
          <a:fontRef idx="none"/>
        </p:style>
      </p:cxnSp>
      <p:cxnSp>
        <p:nvCxnSpPr>
          <p:cNvPr id="36" name="Gerader Verbinder 35">
            <a:extLst>
              <a:ext uri="{FF2B5EF4-FFF2-40B4-BE49-F238E27FC236}">
                <a16:creationId xmlns:a16="http://schemas.microsoft.com/office/drawing/2014/main" id="{440F9F57-988F-483B-A929-516EFF220B76}"/>
              </a:ext>
            </a:extLst>
          </p:cNvPr>
          <p:cNvCxnSpPr>
            <a:cxnSpLocks/>
          </p:cNvCxnSpPr>
          <p:nvPr/>
        </p:nvCxnSpPr>
        <p:spPr>
          <a:xfrm flipV="1">
            <a:off x="12705753" y="10185576"/>
            <a:ext cx="8370852" cy="509714"/>
          </a:xfrm>
          <a:prstGeom prst="line">
            <a:avLst/>
          </a:prstGeom>
          <a:noFill/>
          <a:ln w="66675" cap="flat">
            <a:solidFill>
              <a:srgbClr val="383226"/>
            </a:solidFill>
            <a:prstDash val="lgDash"/>
            <a:miter lim="400000"/>
          </a:ln>
          <a:effectLst/>
          <a:sp3d/>
        </p:spPr>
        <p:style>
          <a:lnRef idx="0">
            <a:scrgbClr r="0" g="0" b="0"/>
          </a:lnRef>
          <a:fillRef idx="0">
            <a:scrgbClr r="0" g="0" b="0"/>
          </a:fillRef>
          <a:effectRef idx="0">
            <a:scrgbClr r="0" g="0" b="0"/>
          </a:effectRef>
          <a:fontRef idx="none"/>
        </p:style>
      </p:cxnSp>
      <p:sp>
        <p:nvSpPr>
          <p:cNvPr id="3" name="Slide Number Placeholder 2">
            <a:extLst>
              <a:ext uri="{FF2B5EF4-FFF2-40B4-BE49-F238E27FC236}">
                <a16:creationId xmlns:a16="http://schemas.microsoft.com/office/drawing/2014/main" id="{D6A37837-2E23-4310-8538-D59A072E5726}"/>
              </a:ext>
            </a:extLst>
          </p:cNvPr>
          <p:cNvSpPr>
            <a:spLocks noGrp="1"/>
          </p:cNvSpPr>
          <p:nvPr>
            <p:ph type="sldNum" sz="quarter" idx="2"/>
          </p:nvPr>
        </p:nvSpPr>
        <p:spPr/>
        <p:txBody>
          <a:bodyPr/>
          <a:lstStyle/>
          <a:p>
            <a:fld id="{86CB4B4D-7CA3-9044-876B-883B54F8677D}" type="slidenum">
              <a:rPr lang="en-US" smtClean="0"/>
              <a:t>71</a:t>
            </a:fld>
            <a:endParaRPr lang="en-US"/>
          </a:p>
        </p:txBody>
      </p:sp>
    </p:spTree>
    <p:extLst>
      <p:ext uri="{BB962C8B-B14F-4D97-AF65-F5344CB8AC3E}">
        <p14:creationId xmlns:p14="http://schemas.microsoft.com/office/powerpoint/2010/main" val="25150047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6" name="Textplatzhalter 3">
                <a:extLst>
                  <a:ext uri="{FF2B5EF4-FFF2-40B4-BE49-F238E27FC236}">
                    <a16:creationId xmlns:a16="http://schemas.microsoft.com/office/drawing/2014/main" id="{9BBCA0A3-2A65-4688-8FF3-CF4FA2471453}"/>
                  </a:ext>
                </a:extLst>
              </p:cNvPr>
              <p:cNvSpPr txBox="1">
                <a:spLocks/>
              </p:cNvSpPr>
              <p:nvPr/>
            </p:nvSpPr>
            <p:spPr>
              <a:xfrm>
                <a:off x="2984337" y="2128472"/>
                <a:ext cx="17751149" cy="215969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7200" i="1" smtClean="0">
                        <a:solidFill>
                          <a:schemeClr val="accent5">
                            <a:lumMod val="60000"/>
                            <a:lumOff val="40000"/>
                          </a:schemeClr>
                        </a:solidFill>
                        <a:latin typeface="Cambria Math" panose="02040503050406030204" pitchFamily="18" charset="0"/>
                      </a:rPr>
                      <m:t>𝐿</m:t>
                    </m:r>
                    <m:d>
                      <m:dPr>
                        <m:ctrlPr>
                          <a:rPr lang="de-CH" sz="7200" i="1" smtClean="0">
                            <a:solidFill>
                              <a:schemeClr val="accent5">
                                <a:lumMod val="60000"/>
                                <a:lumOff val="40000"/>
                              </a:schemeClr>
                            </a:solidFill>
                            <a:latin typeface="Cambria Math" panose="02040503050406030204" pitchFamily="18" charset="0"/>
                          </a:rPr>
                        </m:ctrlPr>
                      </m:dPr>
                      <m:e>
                        <m:r>
                          <a:rPr lang="de-CH" sz="7200" i="1" smtClean="0">
                            <a:solidFill>
                              <a:schemeClr val="accent5">
                                <a:lumMod val="60000"/>
                                <a:lumOff val="40000"/>
                              </a:schemeClr>
                            </a:solidFill>
                            <a:latin typeface="Cambria Math" panose="02040503050406030204" pitchFamily="18" charset="0"/>
                          </a:rPr>
                          <m:t>𝑥</m:t>
                        </m:r>
                        <m:r>
                          <a:rPr lang="de-CH" sz="7200" i="1" smtClean="0">
                            <a:solidFill>
                              <a:schemeClr val="accent5">
                                <a:lumMod val="60000"/>
                                <a:lumOff val="40000"/>
                              </a:schemeClr>
                            </a:solidFill>
                            <a:latin typeface="Cambria Math" panose="02040503050406030204" pitchFamily="18" charset="0"/>
                          </a:rPr>
                          <m:t>,</m:t>
                        </m:r>
                        <m:sSub>
                          <m:sSubPr>
                            <m:ctrlP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sz="7200" i="1" smtClean="0">
                                <a:solidFill>
                                  <a:schemeClr val="accent5">
                                    <a:lumMod val="60000"/>
                                    <a:lumOff val="40000"/>
                                  </a:schemeClr>
                                </a:solidFill>
                                <a:latin typeface="Cambria Math" panose="02040503050406030204" pitchFamily="18" charset="0"/>
                                <a:ea typeface="Cambria Math" panose="02040503050406030204" pitchFamily="18" charset="0"/>
                              </a:rPr>
                              <m:t>𝑜</m:t>
                            </m:r>
                          </m:sub>
                        </m:sSub>
                      </m:e>
                    </m:d>
                    <m:r>
                      <a:rPr lang="de-CH" sz="7200" i="1" smtClean="0">
                        <a:latin typeface="Cambria Math" panose="02040503050406030204" pitchFamily="18" charset="0"/>
                      </a:rPr>
                      <m:t>=</m:t>
                    </m:r>
                    <m:nary>
                      <m:naryPr>
                        <m:limLoc m:val="undOvr"/>
                        <m:subHide m:val="on"/>
                        <m:supHide m:val="on"/>
                        <m:ctrlPr>
                          <a:rPr lang="en-US" sz="7200" i="1" smtClean="0">
                            <a:latin typeface="Cambria Math" panose="02040503050406030204" pitchFamily="18" charset="0"/>
                          </a:rPr>
                        </m:ctrlPr>
                      </m:naryPr>
                      <m:sub/>
                      <m:sup/>
                      <m:e>
                        <m:r>
                          <a:rPr lang="de-CH" sz="7200" i="1" smtClean="0">
                            <a:solidFill>
                              <a:srgbClr val="3C9A6F"/>
                            </a:solidFill>
                            <a:latin typeface="Cambria Math" panose="02040503050406030204" pitchFamily="18" charset="0"/>
                          </a:rPr>
                          <m:t>𝐿</m:t>
                        </m:r>
                        <m:d>
                          <m:dPr>
                            <m:ctrlPr>
                              <a:rPr lang="de-CH" sz="7200" i="1">
                                <a:solidFill>
                                  <a:srgbClr val="3C9A6F"/>
                                </a:solidFill>
                                <a:latin typeface="Cambria Math" panose="02040503050406030204" pitchFamily="18" charset="0"/>
                              </a:rPr>
                            </m:ctrlPr>
                          </m:dPr>
                          <m:e>
                            <m:r>
                              <a:rPr lang="de-CH" sz="7200" i="1">
                                <a:solidFill>
                                  <a:srgbClr val="3C9A6F"/>
                                </a:solidFill>
                                <a:latin typeface="Cambria Math" panose="02040503050406030204" pitchFamily="18" charset="0"/>
                              </a:rPr>
                              <m:t>𝑥</m:t>
                            </m:r>
                            <m:r>
                              <a:rPr lang="de-CH" sz="7200" i="1">
                                <a:solidFill>
                                  <a:srgbClr val="3C9A6F"/>
                                </a:solidFill>
                                <a:latin typeface="Cambria Math" panose="02040503050406030204" pitchFamily="18" charset="0"/>
                              </a:rPr>
                              <m:t>,</m:t>
                            </m:r>
                            <m:sSub>
                              <m:sSubPr>
                                <m:ctrlPr>
                                  <a:rPr lang="de-CH" sz="7200" i="1">
                                    <a:solidFill>
                                      <a:srgbClr val="3C9A6F"/>
                                    </a:solidFill>
                                    <a:latin typeface="Cambria Math" panose="02040503050406030204" pitchFamily="18" charset="0"/>
                                    <a:ea typeface="Cambria Math" panose="02040503050406030204" pitchFamily="18" charset="0"/>
                                  </a:rPr>
                                </m:ctrlPr>
                              </m:sSubPr>
                              <m:e>
                                <m:r>
                                  <a:rPr lang="de-CH" sz="7200" i="1">
                                    <a:solidFill>
                                      <a:srgbClr val="3C9A6F"/>
                                    </a:solidFill>
                                    <a:latin typeface="Cambria Math" panose="02040503050406030204" pitchFamily="18" charset="0"/>
                                    <a:ea typeface="Cambria Math" panose="02040503050406030204" pitchFamily="18" charset="0"/>
                                  </a:rPr>
                                  <m:t>𝜔</m:t>
                                </m:r>
                              </m:e>
                              <m:sub>
                                <m:r>
                                  <a:rPr lang="de-CH" sz="7200" i="1">
                                    <a:solidFill>
                                      <a:srgbClr val="3C9A6F"/>
                                    </a:solidFill>
                                    <a:latin typeface="Cambria Math" panose="02040503050406030204" pitchFamily="18" charset="0"/>
                                    <a:ea typeface="Cambria Math" panose="02040503050406030204" pitchFamily="18" charset="0"/>
                                  </a:rPr>
                                  <m:t>𝑖</m:t>
                                </m:r>
                              </m:sub>
                            </m:sSub>
                          </m:e>
                        </m:d>
                        <m:r>
                          <a:rPr lang="de-CH" sz="7200" i="1" smtClean="0">
                            <a:solidFill>
                              <a:srgbClr val="B087D9"/>
                            </a:solidFill>
                            <a:latin typeface="Cambria Math" panose="02040503050406030204" pitchFamily="18" charset="0"/>
                          </a:rPr>
                          <m:t>𝑓</m:t>
                        </m:r>
                        <m:d>
                          <m:dPr>
                            <m:ctrlPr>
                              <a:rPr lang="de-CH" sz="7200" i="1" smtClean="0">
                                <a:solidFill>
                                  <a:srgbClr val="B087D9"/>
                                </a:solidFill>
                                <a:latin typeface="Cambria Math" panose="02040503050406030204" pitchFamily="18" charset="0"/>
                              </a:rPr>
                            </m:ctrlPr>
                          </m:dPr>
                          <m:e>
                            <m:r>
                              <a:rPr lang="de-CH" sz="7200" i="1" smtClean="0">
                                <a:solidFill>
                                  <a:srgbClr val="B087D9"/>
                                </a:solidFill>
                                <a:latin typeface="Cambria Math" panose="02040503050406030204" pitchFamily="18" charset="0"/>
                              </a:rPr>
                              <m:t>𝑥</m:t>
                            </m:r>
                            <m:r>
                              <a:rPr lang="de-CH" sz="7200" i="1" smtClean="0">
                                <a:solidFill>
                                  <a:srgbClr val="B087D9"/>
                                </a:solidFill>
                                <a:latin typeface="Cambria Math" panose="02040503050406030204" pitchFamily="18" charset="0"/>
                              </a:rPr>
                              <m:t>,</m:t>
                            </m:r>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𝜔</m:t>
                                </m:r>
                              </m:e>
                              <m:sub>
                                <m:r>
                                  <a:rPr lang="de-CH" sz="7200" i="1" smtClean="0">
                                    <a:solidFill>
                                      <a:srgbClr val="B087D9"/>
                                    </a:solidFill>
                                    <a:latin typeface="Cambria Math" panose="02040503050406030204" pitchFamily="18" charset="0"/>
                                    <a:ea typeface="Cambria Math" panose="02040503050406030204" pitchFamily="18" charset="0"/>
                                  </a:rPr>
                                  <m:t>𝑜</m:t>
                                </m:r>
                              </m:sub>
                            </m:sSub>
                            <m:r>
                              <a:rPr lang="de-CH" sz="7200" i="1" smtClean="0">
                                <a:solidFill>
                                  <a:srgbClr val="B087D9"/>
                                </a:solidFill>
                                <a:latin typeface="Cambria Math" panose="02040503050406030204" pitchFamily="18" charset="0"/>
                                <a:ea typeface="Cambria Math" panose="02040503050406030204" pitchFamily="18" charset="0"/>
                              </a:rPr>
                              <m:t>,</m:t>
                            </m:r>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𝜔</m:t>
                                </m:r>
                              </m:e>
                              <m:sub>
                                <m:r>
                                  <a:rPr lang="de-CH" sz="7200" i="1" smtClean="0">
                                    <a:solidFill>
                                      <a:srgbClr val="B087D9"/>
                                    </a:solidFill>
                                    <a:latin typeface="Cambria Math" panose="02040503050406030204" pitchFamily="18" charset="0"/>
                                    <a:ea typeface="Cambria Math" panose="02040503050406030204" pitchFamily="18" charset="0"/>
                                  </a:rPr>
                                  <m:t>𝑖</m:t>
                                </m:r>
                              </m:sub>
                            </m:sSub>
                          </m:e>
                        </m:d>
                        <m:func>
                          <m:funcPr>
                            <m:ctrlPr>
                              <a:rPr lang="de-CH" sz="7200" i="1" smtClean="0">
                                <a:solidFill>
                                  <a:srgbClr val="B087D9"/>
                                </a:solidFill>
                                <a:latin typeface="Cambria Math" panose="02040503050406030204" pitchFamily="18" charset="0"/>
                              </a:rPr>
                            </m:ctrlPr>
                          </m:funcPr>
                          <m:fName>
                            <m:r>
                              <m:rPr>
                                <m:sty m:val="p"/>
                              </m:rPr>
                              <a:rPr lang="de-CH" sz="7200" smtClean="0">
                                <a:solidFill>
                                  <a:srgbClr val="B087D9"/>
                                </a:solidFill>
                                <a:latin typeface="Cambria Math" panose="02040503050406030204" pitchFamily="18" charset="0"/>
                              </a:rPr>
                              <m:t>cos</m:t>
                            </m:r>
                          </m:fName>
                          <m:e>
                            <m:d>
                              <m:dPr>
                                <m:ctrlPr>
                                  <a:rPr lang="de-CH" sz="7200" i="1" smtClean="0">
                                    <a:solidFill>
                                      <a:srgbClr val="B087D9"/>
                                    </a:solidFill>
                                    <a:latin typeface="Cambria Math" panose="02040503050406030204" pitchFamily="18" charset="0"/>
                                  </a:rPr>
                                </m:ctrlPr>
                              </m:dPr>
                              <m:e>
                                <m:sSub>
                                  <m:sSubPr>
                                    <m:ctrlPr>
                                      <a:rPr lang="de-CH" sz="7200" i="1" smtClean="0">
                                        <a:solidFill>
                                          <a:srgbClr val="B087D9"/>
                                        </a:solidFill>
                                        <a:latin typeface="Cambria Math" panose="02040503050406030204" pitchFamily="18" charset="0"/>
                                        <a:ea typeface="Cambria Math" panose="02040503050406030204" pitchFamily="18" charset="0"/>
                                      </a:rPr>
                                    </m:ctrlPr>
                                  </m:sSubPr>
                                  <m:e>
                                    <m:r>
                                      <a:rPr lang="de-CH" sz="7200" i="1" smtClean="0">
                                        <a:solidFill>
                                          <a:srgbClr val="B087D9"/>
                                        </a:solidFill>
                                        <a:latin typeface="Cambria Math" panose="02040503050406030204" pitchFamily="18" charset="0"/>
                                        <a:ea typeface="Cambria Math" panose="02040503050406030204" pitchFamily="18" charset="0"/>
                                      </a:rPr>
                                      <m:t>𝜃</m:t>
                                    </m:r>
                                  </m:e>
                                  <m:sub>
                                    <m:r>
                                      <a:rPr lang="de-CH" sz="7200" i="1" smtClean="0">
                                        <a:solidFill>
                                          <a:srgbClr val="B087D9"/>
                                        </a:solidFill>
                                        <a:latin typeface="Cambria Math" panose="02040503050406030204" pitchFamily="18" charset="0"/>
                                        <a:ea typeface="Cambria Math" panose="02040503050406030204" pitchFamily="18" charset="0"/>
                                      </a:rPr>
                                      <m:t>𝑖</m:t>
                                    </m:r>
                                  </m:sub>
                                </m:sSub>
                              </m:e>
                            </m:d>
                          </m:e>
                        </m:func>
                        <m:r>
                          <a:rPr lang="el-GR" sz="7200" i="1" smtClean="0">
                            <a:solidFill>
                              <a:schemeClr val="accent1">
                                <a:lumMod val="60000"/>
                                <a:lumOff val="40000"/>
                              </a:schemeClr>
                            </a:solidFill>
                            <a:latin typeface="Cambria Math" panose="02040503050406030204" pitchFamily="18" charset="0"/>
                          </a:rPr>
                          <m:t>ⅆ</m:t>
                        </m:r>
                        <m:sSub>
                          <m:sSubPr>
                            <m:ctrlPr>
                              <a:rPr lang="de-CH" sz="7200" i="1" smtClean="0">
                                <a:solidFill>
                                  <a:schemeClr val="accent1">
                                    <a:lumMod val="60000"/>
                                    <a:lumOff val="40000"/>
                                  </a:schemeClr>
                                </a:solidFill>
                                <a:latin typeface="Cambria Math" panose="02040503050406030204" pitchFamily="18" charset="0"/>
                                <a:ea typeface="Cambria Math" panose="02040503050406030204" pitchFamily="18" charset="0"/>
                              </a:rPr>
                            </m:ctrlPr>
                          </m:sSubPr>
                          <m:e>
                            <m:r>
                              <a:rPr lang="el-GR" sz="7200" i="1" smtClean="0">
                                <a:solidFill>
                                  <a:schemeClr val="accent1">
                                    <a:lumMod val="60000"/>
                                    <a:lumOff val="40000"/>
                                  </a:schemeClr>
                                </a:solidFill>
                                <a:latin typeface="Cambria Math" panose="02040503050406030204" pitchFamily="18" charset="0"/>
                                <a:ea typeface="Cambria Math" panose="02040503050406030204" pitchFamily="18" charset="0"/>
                              </a:rPr>
                              <m:t>𝜔</m:t>
                            </m:r>
                          </m:e>
                          <m:sub>
                            <m:r>
                              <a:rPr lang="de-CH" sz="7200" i="1" smtClean="0">
                                <a:solidFill>
                                  <a:schemeClr val="accent1">
                                    <a:lumMod val="60000"/>
                                    <a:lumOff val="40000"/>
                                  </a:schemeClr>
                                </a:solidFill>
                                <a:latin typeface="Cambria Math" panose="02040503050406030204" pitchFamily="18" charset="0"/>
                                <a:ea typeface="Cambria Math" panose="02040503050406030204" pitchFamily="18" charset="0"/>
                              </a:rPr>
                              <m:t>𝑖</m:t>
                            </m:r>
                          </m:sub>
                        </m:sSub>
                      </m:e>
                    </m:nary>
                  </m:oMath>
                </a14:m>
                <a:endParaRPr lang="en-US" sz="7200" dirty="0"/>
              </a:p>
            </p:txBody>
          </p:sp>
        </mc:Choice>
        <mc:Fallback xmlns="">
          <p:sp>
            <p:nvSpPr>
              <p:cNvPr id="36" name="Textplatzhalter 3">
                <a:extLst>
                  <a:ext uri="{FF2B5EF4-FFF2-40B4-BE49-F238E27FC236}">
                    <a16:creationId xmlns:a16="http://schemas.microsoft.com/office/drawing/2014/main" id="{9BBCA0A3-2A65-4688-8FF3-CF4FA2471453}"/>
                  </a:ext>
                </a:extLst>
              </p:cNvPr>
              <p:cNvSpPr txBox="1">
                <a:spLocks noRot="1" noChangeAspect="1" noMove="1" noResize="1" noEditPoints="1" noAdjustHandles="1" noChangeArrowheads="1" noChangeShapeType="1" noTextEdit="1"/>
              </p:cNvSpPr>
              <p:nvPr/>
            </p:nvSpPr>
            <p:spPr>
              <a:xfrm>
                <a:off x="2984337" y="2128472"/>
                <a:ext cx="17751149" cy="2159696"/>
              </a:xfrm>
              <a:prstGeom prst="rect">
                <a:avLst/>
              </a:prstGeom>
              <a:blipFill>
                <a:blip r:embed="rId4"/>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34" name="Grafik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62700">
            <a:off x="6675797" y="5223552"/>
            <a:ext cx="11032406" cy="11032406"/>
          </a:xfrm>
          <a:prstGeom prst="rect">
            <a:avLst/>
          </a:prstGeom>
        </p:spPr>
      </p:pic>
      <p:pic>
        <p:nvPicPr>
          <p:cNvPr id="48" name="Grafik 47">
            <a:extLst>
              <a:ext uri="{FF2B5EF4-FFF2-40B4-BE49-F238E27FC236}">
                <a16:creationId xmlns:a16="http://schemas.microsoft.com/office/drawing/2014/main" id="{D740D0FD-15BC-4108-86C3-BC73215B0C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06923">
            <a:off x="6997385" y="5219314"/>
            <a:ext cx="10389230" cy="10389230"/>
          </a:xfrm>
          <a:prstGeom prst="rect">
            <a:avLst/>
          </a:prstGeom>
        </p:spPr>
      </p:pic>
      <p:sp>
        <p:nvSpPr>
          <p:cNvPr id="35" name="Rechteck 34">
            <a:extLst>
              <a:ext uri="{FF2B5EF4-FFF2-40B4-BE49-F238E27FC236}">
                <a16:creationId xmlns:a16="http://schemas.microsoft.com/office/drawing/2014/main" id="{6BCE8071-948D-421C-8E36-7F73C72B9D5B}"/>
              </a:ext>
            </a:extLst>
          </p:cNvPr>
          <p:cNvSpPr/>
          <p:nvPr/>
        </p:nvSpPr>
        <p:spPr>
          <a:xfrm>
            <a:off x="7583054" y="4575333"/>
            <a:ext cx="9411102" cy="6743456"/>
          </a:xfrm>
          <a:prstGeom prst="rect">
            <a:avLst/>
          </a:prstGeom>
          <a:solidFill>
            <a:schemeClr val="bg1">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47" name="Grafik 46">
            <a:extLst>
              <a:ext uri="{FF2B5EF4-FFF2-40B4-BE49-F238E27FC236}">
                <a16:creationId xmlns:a16="http://schemas.microsoft.com/office/drawing/2014/main" id="{56F9D412-CDB6-458C-B5BD-A29F12FC4B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66885">
            <a:off x="17786153" y="6903323"/>
            <a:ext cx="2900790" cy="2900790"/>
          </a:xfrm>
          <a:prstGeom prst="rect">
            <a:avLst/>
          </a:prstGeom>
        </p:spPr>
      </p:pic>
      <p:sp>
        <p:nvSpPr>
          <p:cNvPr id="2" name="Freihandform: Form 1">
            <a:extLst>
              <a:ext uri="{FF2B5EF4-FFF2-40B4-BE49-F238E27FC236}">
                <a16:creationId xmlns:a16="http://schemas.microsoft.com/office/drawing/2014/main" id="{760FD546-04A0-46EC-929F-41E3C920CE7C}"/>
              </a:ext>
            </a:extLst>
          </p:cNvPr>
          <p:cNvSpPr/>
          <p:nvPr/>
        </p:nvSpPr>
        <p:spPr>
          <a:xfrm>
            <a:off x="16868969" y="8351673"/>
            <a:ext cx="4159250" cy="1270201"/>
          </a:xfrm>
          <a:custGeom>
            <a:avLst/>
            <a:gdLst>
              <a:gd name="connsiteX0" fmla="*/ 0 w 3714750"/>
              <a:gd name="connsiteY0" fmla="*/ 974269 h 1245761"/>
              <a:gd name="connsiteX1" fmla="*/ 781050 w 3714750"/>
              <a:gd name="connsiteY1" fmla="*/ 2719 h 1245761"/>
              <a:gd name="connsiteX2" fmla="*/ 971550 w 3714750"/>
              <a:gd name="connsiteY2" fmla="*/ 1240969 h 1245761"/>
              <a:gd name="connsiteX3" fmla="*/ 1295400 w 3714750"/>
              <a:gd name="connsiteY3" fmla="*/ 440869 h 1245761"/>
              <a:gd name="connsiteX4" fmla="*/ 1828800 w 3714750"/>
              <a:gd name="connsiteY4" fmla="*/ 707569 h 1245761"/>
              <a:gd name="connsiteX5" fmla="*/ 2228850 w 3714750"/>
              <a:gd name="connsiteY5" fmla="*/ 2719 h 1245761"/>
              <a:gd name="connsiteX6" fmla="*/ 2724150 w 3714750"/>
              <a:gd name="connsiteY6" fmla="*/ 631369 h 1245761"/>
              <a:gd name="connsiteX7" fmla="*/ 2914650 w 3714750"/>
              <a:gd name="connsiteY7" fmla="*/ 288469 h 1245761"/>
              <a:gd name="connsiteX8" fmla="*/ 3276600 w 3714750"/>
              <a:gd name="connsiteY8" fmla="*/ 1240969 h 1245761"/>
              <a:gd name="connsiteX9" fmla="*/ 3600450 w 3714750"/>
              <a:gd name="connsiteY9" fmla="*/ 555169 h 1245761"/>
              <a:gd name="connsiteX10" fmla="*/ 3714750 w 3714750"/>
              <a:gd name="connsiteY10" fmla="*/ 421819 h 1245761"/>
              <a:gd name="connsiteX0" fmla="*/ 0 w 3981450"/>
              <a:gd name="connsiteY0" fmla="*/ 974269 h 1254881"/>
              <a:gd name="connsiteX1" fmla="*/ 781050 w 3981450"/>
              <a:gd name="connsiteY1" fmla="*/ 2719 h 1254881"/>
              <a:gd name="connsiteX2" fmla="*/ 971550 w 3981450"/>
              <a:gd name="connsiteY2" fmla="*/ 1240969 h 1254881"/>
              <a:gd name="connsiteX3" fmla="*/ 1295400 w 3981450"/>
              <a:gd name="connsiteY3" fmla="*/ 440869 h 1254881"/>
              <a:gd name="connsiteX4" fmla="*/ 1828800 w 3981450"/>
              <a:gd name="connsiteY4" fmla="*/ 707569 h 1254881"/>
              <a:gd name="connsiteX5" fmla="*/ 2228850 w 3981450"/>
              <a:gd name="connsiteY5" fmla="*/ 2719 h 1254881"/>
              <a:gd name="connsiteX6" fmla="*/ 2724150 w 3981450"/>
              <a:gd name="connsiteY6" fmla="*/ 631369 h 1254881"/>
              <a:gd name="connsiteX7" fmla="*/ 2914650 w 3981450"/>
              <a:gd name="connsiteY7" fmla="*/ 288469 h 1254881"/>
              <a:gd name="connsiteX8" fmla="*/ 3276600 w 3981450"/>
              <a:gd name="connsiteY8" fmla="*/ 1240969 h 1254881"/>
              <a:gd name="connsiteX9" fmla="*/ 3600450 w 3981450"/>
              <a:gd name="connsiteY9" fmla="*/ 555169 h 1254881"/>
              <a:gd name="connsiteX10" fmla="*/ 3981450 w 3981450"/>
              <a:gd name="connsiteY10" fmla="*/ 1253669 h 1254881"/>
              <a:gd name="connsiteX0" fmla="*/ 0 w 4146550"/>
              <a:gd name="connsiteY0" fmla="*/ 1194001 h 1252363"/>
              <a:gd name="connsiteX1" fmla="*/ 946150 w 4146550"/>
              <a:gd name="connsiteY1" fmla="*/ 201 h 1252363"/>
              <a:gd name="connsiteX2" fmla="*/ 1136650 w 4146550"/>
              <a:gd name="connsiteY2" fmla="*/ 1238451 h 1252363"/>
              <a:gd name="connsiteX3" fmla="*/ 1460500 w 4146550"/>
              <a:gd name="connsiteY3" fmla="*/ 438351 h 1252363"/>
              <a:gd name="connsiteX4" fmla="*/ 1993900 w 4146550"/>
              <a:gd name="connsiteY4" fmla="*/ 705051 h 1252363"/>
              <a:gd name="connsiteX5" fmla="*/ 2393950 w 4146550"/>
              <a:gd name="connsiteY5" fmla="*/ 201 h 1252363"/>
              <a:gd name="connsiteX6" fmla="*/ 2889250 w 4146550"/>
              <a:gd name="connsiteY6" fmla="*/ 628851 h 1252363"/>
              <a:gd name="connsiteX7" fmla="*/ 3079750 w 4146550"/>
              <a:gd name="connsiteY7" fmla="*/ 285951 h 1252363"/>
              <a:gd name="connsiteX8" fmla="*/ 3441700 w 4146550"/>
              <a:gd name="connsiteY8" fmla="*/ 1238451 h 1252363"/>
              <a:gd name="connsiteX9" fmla="*/ 3765550 w 4146550"/>
              <a:gd name="connsiteY9" fmla="*/ 552651 h 1252363"/>
              <a:gd name="connsiteX10" fmla="*/ 4146550 w 4146550"/>
              <a:gd name="connsiteY10" fmla="*/ 1251151 h 1252363"/>
              <a:gd name="connsiteX0" fmla="*/ 0 w 4133850"/>
              <a:gd name="connsiteY0" fmla="*/ 1270201 h 1270201"/>
              <a:gd name="connsiteX1" fmla="*/ 933450 w 4133850"/>
              <a:gd name="connsiteY1" fmla="*/ 201 h 1270201"/>
              <a:gd name="connsiteX2" fmla="*/ 1123950 w 4133850"/>
              <a:gd name="connsiteY2" fmla="*/ 1238451 h 1270201"/>
              <a:gd name="connsiteX3" fmla="*/ 1447800 w 4133850"/>
              <a:gd name="connsiteY3" fmla="*/ 438351 h 1270201"/>
              <a:gd name="connsiteX4" fmla="*/ 1981200 w 4133850"/>
              <a:gd name="connsiteY4" fmla="*/ 705051 h 1270201"/>
              <a:gd name="connsiteX5" fmla="*/ 2381250 w 4133850"/>
              <a:gd name="connsiteY5" fmla="*/ 201 h 1270201"/>
              <a:gd name="connsiteX6" fmla="*/ 2876550 w 4133850"/>
              <a:gd name="connsiteY6" fmla="*/ 628851 h 1270201"/>
              <a:gd name="connsiteX7" fmla="*/ 3067050 w 4133850"/>
              <a:gd name="connsiteY7" fmla="*/ 285951 h 1270201"/>
              <a:gd name="connsiteX8" fmla="*/ 3429000 w 4133850"/>
              <a:gd name="connsiteY8" fmla="*/ 1238451 h 1270201"/>
              <a:gd name="connsiteX9" fmla="*/ 3752850 w 4133850"/>
              <a:gd name="connsiteY9" fmla="*/ 552651 h 1270201"/>
              <a:gd name="connsiteX10" fmla="*/ 4133850 w 4133850"/>
              <a:gd name="connsiteY10" fmla="*/ 1251151 h 1270201"/>
              <a:gd name="connsiteX0" fmla="*/ 0 w 4146550"/>
              <a:gd name="connsiteY0" fmla="*/ 1270201 h 1303098"/>
              <a:gd name="connsiteX1" fmla="*/ 933450 w 4146550"/>
              <a:gd name="connsiteY1" fmla="*/ 201 h 1303098"/>
              <a:gd name="connsiteX2" fmla="*/ 1123950 w 4146550"/>
              <a:gd name="connsiteY2" fmla="*/ 1238451 h 1303098"/>
              <a:gd name="connsiteX3" fmla="*/ 1447800 w 4146550"/>
              <a:gd name="connsiteY3" fmla="*/ 438351 h 1303098"/>
              <a:gd name="connsiteX4" fmla="*/ 1981200 w 4146550"/>
              <a:gd name="connsiteY4" fmla="*/ 705051 h 1303098"/>
              <a:gd name="connsiteX5" fmla="*/ 2381250 w 4146550"/>
              <a:gd name="connsiteY5" fmla="*/ 201 h 1303098"/>
              <a:gd name="connsiteX6" fmla="*/ 2876550 w 4146550"/>
              <a:gd name="connsiteY6" fmla="*/ 628851 h 1303098"/>
              <a:gd name="connsiteX7" fmla="*/ 3067050 w 4146550"/>
              <a:gd name="connsiteY7" fmla="*/ 285951 h 1303098"/>
              <a:gd name="connsiteX8" fmla="*/ 3429000 w 4146550"/>
              <a:gd name="connsiteY8" fmla="*/ 1238451 h 1303098"/>
              <a:gd name="connsiteX9" fmla="*/ 3752850 w 4146550"/>
              <a:gd name="connsiteY9" fmla="*/ 552651 h 1303098"/>
              <a:gd name="connsiteX10" fmla="*/ 4146550 w 4146550"/>
              <a:gd name="connsiteY10" fmla="*/ 1301951 h 1303098"/>
              <a:gd name="connsiteX0" fmla="*/ 0 w 4159250"/>
              <a:gd name="connsiteY0" fmla="*/ 1270201 h 1270201"/>
              <a:gd name="connsiteX1" fmla="*/ 933450 w 4159250"/>
              <a:gd name="connsiteY1" fmla="*/ 201 h 1270201"/>
              <a:gd name="connsiteX2" fmla="*/ 1123950 w 4159250"/>
              <a:gd name="connsiteY2" fmla="*/ 1238451 h 1270201"/>
              <a:gd name="connsiteX3" fmla="*/ 1447800 w 4159250"/>
              <a:gd name="connsiteY3" fmla="*/ 438351 h 1270201"/>
              <a:gd name="connsiteX4" fmla="*/ 1981200 w 4159250"/>
              <a:gd name="connsiteY4" fmla="*/ 705051 h 1270201"/>
              <a:gd name="connsiteX5" fmla="*/ 2381250 w 4159250"/>
              <a:gd name="connsiteY5" fmla="*/ 201 h 1270201"/>
              <a:gd name="connsiteX6" fmla="*/ 2876550 w 4159250"/>
              <a:gd name="connsiteY6" fmla="*/ 628851 h 1270201"/>
              <a:gd name="connsiteX7" fmla="*/ 3067050 w 4159250"/>
              <a:gd name="connsiteY7" fmla="*/ 285951 h 1270201"/>
              <a:gd name="connsiteX8" fmla="*/ 3429000 w 4159250"/>
              <a:gd name="connsiteY8" fmla="*/ 1238451 h 1270201"/>
              <a:gd name="connsiteX9" fmla="*/ 3752850 w 4159250"/>
              <a:gd name="connsiteY9" fmla="*/ 552651 h 1270201"/>
              <a:gd name="connsiteX10" fmla="*/ 4159250 w 4159250"/>
              <a:gd name="connsiteY10" fmla="*/ 1257501 h 127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59250" h="1270201">
                <a:moveTo>
                  <a:pt x="0" y="1270201"/>
                </a:moveTo>
                <a:cubicBezTo>
                  <a:pt x="309562" y="762201"/>
                  <a:pt x="746125" y="5493"/>
                  <a:pt x="933450" y="201"/>
                </a:cubicBezTo>
                <a:cubicBezTo>
                  <a:pt x="1120775" y="-5091"/>
                  <a:pt x="1038225" y="1165426"/>
                  <a:pt x="1123950" y="1238451"/>
                </a:cubicBezTo>
                <a:cubicBezTo>
                  <a:pt x="1209675" y="1311476"/>
                  <a:pt x="1304925" y="527251"/>
                  <a:pt x="1447800" y="438351"/>
                </a:cubicBezTo>
                <a:cubicBezTo>
                  <a:pt x="1590675" y="349451"/>
                  <a:pt x="1825625" y="778076"/>
                  <a:pt x="1981200" y="705051"/>
                </a:cubicBezTo>
                <a:cubicBezTo>
                  <a:pt x="2136775" y="632026"/>
                  <a:pt x="2232025" y="12901"/>
                  <a:pt x="2381250" y="201"/>
                </a:cubicBezTo>
                <a:cubicBezTo>
                  <a:pt x="2530475" y="-12499"/>
                  <a:pt x="2762250" y="581226"/>
                  <a:pt x="2876550" y="628851"/>
                </a:cubicBezTo>
                <a:cubicBezTo>
                  <a:pt x="2990850" y="676476"/>
                  <a:pt x="2974975" y="184351"/>
                  <a:pt x="3067050" y="285951"/>
                </a:cubicBezTo>
                <a:cubicBezTo>
                  <a:pt x="3159125" y="387551"/>
                  <a:pt x="3314700" y="1194001"/>
                  <a:pt x="3429000" y="1238451"/>
                </a:cubicBezTo>
                <a:cubicBezTo>
                  <a:pt x="3543300" y="1282901"/>
                  <a:pt x="3631142" y="549476"/>
                  <a:pt x="3752850" y="552651"/>
                </a:cubicBezTo>
                <a:cubicBezTo>
                  <a:pt x="3874558" y="555826"/>
                  <a:pt x="4133850" y="1292426"/>
                  <a:pt x="4159250" y="1257501"/>
                </a:cubicBezTo>
              </a:path>
            </a:pathLst>
          </a:custGeom>
          <a:solidFill>
            <a:srgbClr val="575C63"/>
          </a:solidFill>
          <a:ln>
            <a:solidFill>
              <a:schemeClr val="dk1">
                <a:shade val="95000"/>
                <a:satMod val="104999"/>
              </a:schemeClr>
            </a:solidFill>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cxnSp>
        <p:nvCxnSpPr>
          <p:cNvPr id="43" name="Gerade Verbindung mit Pfeil 42">
            <a:extLst>
              <a:ext uri="{FF2B5EF4-FFF2-40B4-BE49-F238E27FC236}">
                <a16:creationId xmlns:a16="http://schemas.microsoft.com/office/drawing/2014/main" id="{E817010A-BE2C-4CC4-847F-88CFDBDEF383}"/>
              </a:ext>
            </a:extLst>
          </p:cNvPr>
          <p:cNvCxnSpPr>
            <a:cxnSpLocks/>
          </p:cNvCxnSpPr>
          <p:nvPr/>
        </p:nvCxnSpPr>
        <p:spPr>
          <a:xfrm>
            <a:off x="16868969" y="7219961"/>
            <a:ext cx="2367579" cy="1145005"/>
          </a:xfrm>
          <a:prstGeom prst="straightConnector1">
            <a:avLst/>
          </a:prstGeom>
          <a:noFill/>
          <a:ln w="38100" cap="flat">
            <a:solidFill>
              <a:schemeClr val="accent5">
                <a:lumMod val="60000"/>
                <a:lumOff val="40000"/>
              </a:schemeClr>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p:sp>
        <p:nvSpPr>
          <p:cNvPr id="13" name="Rechteck 12"/>
          <p:cNvSpPr/>
          <p:nvPr/>
        </p:nvSpPr>
        <p:spPr>
          <a:xfrm>
            <a:off x="8397551" y="10413929"/>
            <a:ext cx="7595118" cy="33020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 name="Rechteck 4"/>
          <p:cNvSpPr/>
          <p:nvPr/>
        </p:nvSpPr>
        <p:spPr>
          <a:xfrm>
            <a:off x="0" y="10413929"/>
            <a:ext cx="24384000" cy="2592000"/>
          </a:xfrm>
          <a:prstGeom prst="rect">
            <a:avLst/>
          </a:prstGeom>
          <a:gradFill>
            <a:gsLst>
              <a:gs pos="0">
                <a:schemeClr val="tx2"/>
              </a:gs>
              <a:gs pos="100000">
                <a:schemeClr val="bg1"/>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7" name="Grafik 6" descr="Videokamera"/>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65649">
            <a:off x="1157769" y="4312965"/>
            <a:ext cx="2734798" cy="2734798"/>
          </a:xfrm>
          <a:prstGeom prst="rect">
            <a:avLst/>
          </a:prstGeom>
        </p:spPr>
      </p:pic>
      <p:pic>
        <p:nvPicPr>
          <p:cNvPr id="15" name="Grafik 14" descr="Sonne"/>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628498" y="4363193"/>
            <a:ext cx="2634342" cy="2634342"/>
          </a:xfrm>
          <a:prstGeom prst="rect">
            <a:avLst/>
          </a:prstGeom>
        </p:spPr>
      </p:pic>
      <mc:AlternateContent xmlns:mc="http://schemas.openxmlformats.org/markup-compatibility/2006" xmlns:a14="http://schemas.microsoft.com/office/drawing/2010/main">
        <mc:Choice Requires="a14">
          <p:sp>
            <p:nvSpPr>
              <p:cNvPr id="19" name="Textplatzhalter 3"/>
              <p:cNvSpPr txBox="1">
                <a:spLocks/>
              </p:cNvSpPr>
              <p:nvPr/>
            </p:nvSpPr>
            <p:spPr>
              <a:xfrm>
                <a:off x="4460517" y="5819819"/>
                <a:ext cx="1509035" cy="157250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sSub>
                      <m:sSubPr>
                        <m:ctrlPr>
                          <a:rPr lang="de-CH"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de-CH" i="1">
                            <a:solidFill>
                              <a:schemeClr val="accent5">
                                <a:lumMod val="60000"/>
                                <a:lumOff val="40000"/>
                              </a:schemeClr>
                            </a:solidFill>
                            <a:latin typeface="Cambria Math" panose="02040503050406030204" pitchFamily="18" charset="0"/>
                            <a:ea typeface="Cambria Math" panose="02040503050406030204" pitchFamily="18" charset="0"/>
                          </a:rPr>
                          <m:t>𝜔</m:t>
                        </m:r>
                      </m:e>
                      <m:sub>
                        <m:r>
                          <a:rPr lang="de-CH" i="1">
                            <a:solidFill>
                              <a:schemeClr val="accent5">
                                <a:lumMod val="60000"/>
                                <a:lumOff val="40000"/>
                              </a:schemeClr>
                            </a:solidFill>
                            <a:latin typeface="Cambria Math" panose="02040503050406030204" pitchFamily="18" charset="0"/>
                            <a:ea typeface="Cambria Math" panose="02040503050406030204" pitchFamily="18" charset="0"/>
                          </a:rPr>
                          <m:t>𝑜</m:t>
                        </m:r>
                      </m:sub>
                    </m:sSub>
                  </m:oMath>
                </a14:m>
                <a:endParaRPr lang="en-US" dirty="0"/>
              </a:p>
            </p:txBody>
          </p:sp>
        </mc:Choice>
        <mc:Fallback xmlns="">
          <p:sp>
            <p:nvSpPr>
              <p:cNvPr id="19" name="Textplatzhalter 3"/>
              <p:cNvSpPr txBox="1">
                <a:spLocks noRot="1" noChangeAspect="1" noMove="1" noResize="1" noEditPoints="1" noAdjustHandles="1" noChangeArrowheads="1" noChangeShapeType="1" noTextEdit="1"/>
              </p:cNvSpPr>
              <p:nvPr/>
            </p:nvSpPr>
            <p:spPr>
              <a:xfrm>
                <a:off x="4460517" y="5819819"/>
                <a:ext cx="1509035" cy="1572508"/>
              </a:xfrm>
              <a:prstGeom prst="rect">
                <a:avLst/>
              </a:prstGeom>
              <a:blipFill>
                <a:blip r:embed="rId12"/>
                <a:stretch>
                  <a:fillRect/>
                </a:stretch>
              </a:blipFill>
              <a:ln w="12700">
                <a:miter lim="400000"/>
              </a:ln>
              <a:extLst>
                <a:ext uri="{C572A759-6A51-4108-AA02-DFA0A04FC94B}">
                  <ma14:wrappingTextBoxFlag xmlns:ma14="http://schemas.microsoft.com/office/mac/drawingml/2011/main" xmlns="" val="1"/>
                </a:ext>
              </a:extLst>
            </p:spPr>
            <p:txBody>
              <a:bodyPr/>
              <a:lstStyle/>
              <a:p>
                <a:r>
                  <a:rPr lang="en-US">
                    <a:noFill/>
                  </a:rPr>
                  <a:t> </a:t>
                </a:r>
              </a:p>
            </p:txBody>
          </p:sp>
        </mc:Fallback>
      </mc:AlternateContent>
      <p:sp>
        <p:nvSpPr>
          <p:cNvPr id="21" name="Textplatzhalter 1"/>
          <p:cNvSpPr>
            <a:spLocks noGrp="1"/>
          </p:cNvSpPr>
          <p:nvPr>
            <p:ph type="body" sz="quarter" idx="13"/>
          </p:nvPr>
        </p:nvSpPr>
        <p:spPr>
          <a:xfrm>
            <a:off x="15534866" y="3843938"/>
            <a:ext cx="4093632" cy="1123194"/>
          </a:xfrm>
        </p:spPr>
        <p:txBody>
          <a:bodyPr/>
          <a:lstStyle/>
          <a:p>
            <a:r>
              <a:rPr lang="de-CH" sz="4400" dirty="0" err="1">
                <a:solidFill>
                  <a:schemeClr val="accent6">
                    <a:lumMod val="60000"/>
                    <a:lumOff val="40000"/>
                  </a:schemeClr>
                </a:solidFill>
              </a:rPr>
              <a:t>Foreshortening</a:t>
            </a:r>
            <a:endParaRPr lang="en-US" sz="4400" dirty="0">
              <a:solidFill>
                <a:schemeClr val="accent6">
                  <a:lumMod val="60000"/>
                  <a:lumOff val="40000"/>
                </a:schemeClr>
              </a:solidFill>
            </a:endParaRPr>
          </a:p>
        </p:txBody>
      </p:sp>
      <p:sp>
        <p:nvSpPr>
          <p:cNvPr id="27" name="Textplatzhalter 1"/>
          <p:cNvSpPr>
            <a:spLocks noGrp="1"/>
          </p:cNvSpPr>
          <p:nvPr>
            <p:ph type="body" sz="quarter" idx="13"/>
          </p:nvPr>
        </p:nvSpPr>
        <p:spPr>
          <a:xfrm>
            <a:off x="8736034" y="3753841"/>
            <a:ext cx="2579416" cy="981037"/>
          </a:xfrm>
        </p:spPr>
        <p:txBody>
          <a:bodyPr/>
          <a:lstStyle/>
          <a:p>
            <a:r>
              <a:rPr lang="de-CH" sz="5400" dirty="0" err="1">
                <a:solidFill>
                  <a:schemeClr val="accent2"/>
                </a:solidFill>
              </a:rPr>
              <a:t>Incident</a:t>
            </a:r>
            <a:endParaRPr lang="en-US" sz="5400" dirty="0">
              <a:solidFill>
                <a:schemeClr val="accent2"/>
              </a:solidFill>
            </a:endParaRPr>
          </a:p>
        </p:txBody>
      </p:sp>
      <p:sp>
        <p:nvSpPr>
          <p:cNvPr id="28" name="Textplatzhalter 1"/>
          <p:cNvSpPr>
            <a:spLocks noGrp="1"/>
          </p:cNvSpPr>
          <p:nvPr>
            <p:ph type="body" sz="quarter" idx="13"/>
          </p:nvPr>
        </p:nvSpPr>
        <p:spPr>
          <a:xfrm>
            <a:off x="3343206" y="3753841"/>
            <a:ext cx="3042304" cy="981037"/>
          </a:xfrm>
        </p:spPr>
        <p:txBody>
          <a:bodyPr/>
          <a:lstStyle/>
          <a:p>
            <a:r>
              <a:rPr lang="de-CH" sz="5400" dirty="0" err="1">
                <a:solidFill>
                  <a:schemeClr val="accent5">
                    <a:lumMod val="60000"/>
                    <a:lumOff val="40000"/>
                  </a:schemeClr>
                </a:solidFill>
              </a:rPr>
              <a:t>Outgoing</a:t>
            </a:r>
            <a:endParaRPr lang="en-US" sz="5400" dirty="0">
              <a:solidFill>
                <a:schemeClr val="accent5">
                  <a:lumMod val="60000"/>
                  <a:lumOff val="40000"/>
                </a:schemeClr>
              </a:solidFill>
            </a:endParaRPr>
          </a:p>
        </p:txBody>
      </p:sp>
      <p:cxnSp>
        <p:nvCxnSpPr>
          <p:cNvPr id="9" name="Gerade Verbindung mit Pfeil 8"/>
          <p:cNvCxnSpPr>
            <a:cxnSpLocks/>
            <a:endCxn id="5" idx="0"/>
          </p:cNvCxnSpPr>
          <p:nvPr/>
        </p:nvCxnSpPr>
        <p:spPr>
          <a:xfrm>
            <a:off x="3526971" y="6606073"/>
            <a:ext cx="8665029" cy="3807856"/>
          </a:xfrm>
          <a:prstGeom prst="straightConnector1">
            <a:avLst/>
          </a:prstGeom>
          <a:noFill/>
          <a:ln w="38100" cap="flat">
            <a:solidFill>
              <a:schemeClr val="accent5">
                <a:lumMod val="60000"/>
                <a:lumOff val="40000"/>
              </a:schemeClr>
            </a:solidFill>
            <a:prstDash val="solid"/>
            <a:miter lim="400000"/>
            <a:headEnd type="triangle" w="lg" len="lg"/>
            <a:tailEnd type="oval" w="lg" len="lg"/>
          </a:ln>
          <a:effectLst/>
          <a:sp3d/>
        </p:spPr>
        <p:style>
          <a:lnRef idx="0">
            <a:scrgbClr r="0" g="0" b="0"/>
          </a:lnRef>
          <a:fillRef idx="0">
            <a:scrgbClr r="0" g="0" b="0"/>
          </a:fillRef>
          <a:effectRef idx="0">
            <a:scrgbClr r="0" g="0" b="0"/>
          </a:effectRef>
          <a:fontRef idx="none"/>
        </p:style>
      </p:cxnSp>
      <p:sp>
        <p:nvSpPr>
          <p:cNvPr id="6" name="Textplatzhalter 5">
            <a:extLst>
              <a:ext uri="{FF2B5EF4-FFF2-40B4-BE49-F238E27FC236}">
                <a16:creationId xmlns:a16="http://schemas.microsoft.com/office/drawing/2014/main" id="{889B176C-A13D-4F4A-AD50-52BA0081AADE}"/>
              </a:ext>
            </a:extLst>
          </p:cNvPr>
          <p:cNvSpPr>
            <a:spLocks noGrp="1"/>
          </p:cNvSpPr>
          <p:nvPr>
            <p:ph type="body" sz="quarter" idx="13"/>
          </p:nvPr>
        </p:nvSpPr>
        <p:spPr/>
        <p:txBody>
          <a:bodyPr/>
          <a:lstStyle/>
          <a:p>
            <a:endParaRPr lang="en-US"/>
          </a:p>
        </p:txBody>
      </p:sp>
      <p:sp>
        <p:nvSpPr>
          <p:cNvPr id="18" name="Textplatzhalter 1">
            <a:extLst>
              <a:ext uri="{FF2B5EF4-FFF2-40B4-BE49-F238E27FC236}">
                <a16:creationId xmlns:a16="http://schemas.microsoft.com/office/drawing/2014/main" id="{36999DDC-84A2-4AC5-A59B-601C67F66E1C}"/>
              </a:ext>
            </a:extLst>
          </p:cNvPr>
          <p:cNvSpPr>
            <a:spLocks noGrp="1"/>
          </p:cNvSpPr>
          <p:nvPr>
            <p:ph type="body" sz="quarter" idx="13"/>
          </p:nvPr>
        </p:nvSpPr>
        <p:spPr>
          <a:xfrm>
            <a:off x="12833867" y="3753842"/>
            <a:ext cx="2579416" cy="981037"/>
          </a:xfrm>
        </p:spPr>
        <p:txBody>
          <a:bodyPr/>
          <a:lstStyle/>
          <a:p>
            <a:r>
              <a:rPr lang="de-CH" sz="5400" dirty="0">
                <a:solidFill>
                  <a:schemeClr val="accent6">
                    <a:lumMod val="60000"/>
                    <a:lumOff val="40000"/>
                  </a:schemeClr>
                </a:solidFill>
              </a:rPr>
              <a:t>BSDF</a:t>
            </a:r>
            <a:endParaRPr lang="en-US" sz="5400" dirty="0">
              <a:solidFill>
                <a:schemeClr val="accent6">
                  <a:lumMod val="60000"/>
                  <a:lumOff val="40000"/>
                </a:schemeClr>
              </a:solidFill>
            </a:endParaRPr>
          </a:p>
        </p:txBody>
      </p:sp>
      <p:cxnSp>
        <p:nvCxnSpPr>
          <p:cNvPr id="20" name="Straight Connector 19"/>
          <p:cNvCxnSpPr/>
          <p:nvPr/>
        </p:nvCxnSpPr>
        <p:spPr>
          <a:xfrm>
            <a:off x="11315450" y="2614863"/>
            <a:ext cx="8111539" cy="1925053"/>
          </a:xfrm>
          <a:prstGeom prst="line">
            <a:avLst/>
          </a:prstGeom>
          <a:noFill/>
          <a:ln w="127000"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cxnSp>
        <p:nvCxnSpPr>
          <p:cNvPr id="23" name="Straight Connector 22"/>
          <p:cNvCxnSpPr/>
          <p:nvPr/>
        </p:nvCxnSpPr>
        <p:spPr>
          <a:xfrm flipV="1">
            <a:off x="11418305" y="2650280"/>
            <a:ext cx="7780841" cy="1755255"/>
          </a:xfrm>
          <a:prstGeom prst="line">
            <a:avLst/>
          </a:prstGeom>
          <a:noFill/>
          <a:ln w="127000"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sp>
        <p:nvSpPr>
          <p:cNvPr id="24" name="Titel 2">
            <a:extLst>
              <a:ext uri="{FF2B5EF4-FFF2-40B4-BE49-F238E27FC236}">
                <a16:creationId xmlns:a16="http://schemas.microsoft.com/office/drawing/2014/main" id="{C4310D20-BDA4-4BBB-BA0B-50573C9D50AB}"/>
              </a:ext>
            </a:extLst>
          </p:cNvPr>
          <p:cNvSpPr>
            <a:spLocks noGrp="1"/>
          </p:cNvSpPr>
          <p:nvPr>
            <p:ph type="title"/>
          </p:nvPr>
        </p:nvSpPr>
        <p:spPr>
          <a:xfrm>
            <a:off x="406400" y="266700"/>
            <a:ext cx="23571201" cy="1244601"/>
          </a:xfrm>
        </p:spPr>
        <p:txBody>
          <a:bodyPr/>
          <a:lstStyle/>
          <a:p>
            <a:r>
              <a:rPr lang="en-US" noProof="0" dirty="0"/>
              <a:t>What is </a:t>
            </a:r>
            <a:r>
              <a:rPr lang="en-US" b="1" noProof="0" dirty="0"/>
              <a:t>Path Guiding</a:t>
            </a:r>
            <a:r>
              <a:rPr lang="en-US" noProof="0" dirty="0"/>
              <a:t>?</a:t>
            </a:r>
          </a:p>
        </p:txBody>
      </p:sp>
      <p:sp>
        <p:nvSpPr>
          <p:cNvPr id="25" name="Textplatzhalter 5">
            <a:extLst>
              <a:ext uri="{FF2B5EF4-FFF2-40B4-BE49-F238E27FC236}">
                <a16:creationId xmlns:a16="http://schemas.microsoft.com/office/drawing/2014/main" id="{6F42D71F-0B62-4D51-B0AF-E06CED1BE823}"/>
              </a:ext>
            </a:extLst>
          </p:cNvPr>
          <p:cNvSpPr>
            <a:spLocks noGrp="1"/>
          </p:cNvSpPr>
          <p:nvPr>
            <p:ph type="body" sz="quarter" idx="13"/>
          </p:nvPr>
        </p:nvSpPr>
        <p:spPr>
          <a:xfrm>
            <a:off x="8980426" y="5061203"/>
            <a:ext cx="1581321" cy="1103111"/>
          </a:xfrm>
        </p:spPr>
        <p:txBody>
          <a:bodyPr/>
          <a:lstStyle/>
          <a:p>
            <a:pPr algn="ctr"/>
            <a:r>
              <a:rPr lang="en-US" sz="6600" b="1" dirty="0"/>
              <a:t>5D</a:t>
            </a:r>
          </a:p>
        </p:txBody>
      </p:sp>
      <p:sp>
        <p:nvSpPr>
          <p:cNvPr id="26" name="Textplatzhalter 5">
            <a:extLst>
              <a:ext uri="{FF2B5EF4-FFF2-40B4-BE49-F238E27FC236}">
                <a16:creationId xmlns:a16="http://schemas.microsoft.com/office/drawing/2014/main" id="{1B35B57A-463F-4D49-8EAE-6D10CD8063CC}"/>
              </a:ext>
            </a:extLst>
          </p:cNvPr>
          <p:cNvSpPr>
            <a:spLocks noGrp="1"/>
          </p:cNvSpPr>
          <p:nvPr>
            <p:ph type="body" sz="quarter" idx="13"/>
          </p:nvPr>
        </p:nvSpPr>
        <p:spPr>
          <a:xfrm>
            <a:off x="12833867" y="5061202"/>
            <a:ext cx="1581321" cy="1103111"/>
          </a:xfrm>
        </p:spPr>
        <p:txBody>
          <a:bodyPr/>
          <a:lstStyle/>
          <a:p>
            <a:pPr algn="ctr"/>
            <a:r>
              <a:rPr lang="en-US" sz="6600" b="1" dirty="0"/>
              <a:t>7D</a:t>
            </a:r>
          </a:p>
        </p:txBody>
      </p:sp>
      <p:sp>
        <p:nvSpPr>
          <p:cNvPr id="29" name="Geschweifte Klammer links 28">
            <a:extLst>
              <a:ext uri="{FF2B5EF4-FFF2-40B4-BE49-F238E27FC236}">
                <a16:creationId xmlns:a16="http://schemas.microsoft.com/office/drawing/2014/main" id="{F1FE1DE2-84C1-47F9-BC80-43E80262AF94}"/>
              </a:ext>
            </a:extLst>
          </p:cNvPr>
          <p:cNvSpPr/>
          <p:nvPr/>
        </p:nvSpPr>
        <p:spPr>
          <a:xfrm rot="16200000">
            <a:off x="9512289" y="3224915"/>
            <a:ext cx="429548" cy="3054885"/>
          </a:xfrm>
          <a:prstGeom prst="leftBrace">
            <a:avLst/>
          </a:prstGeom>
          <a:noFill/>
          <a:ln w="603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0" name="Geschweifte Klammer links 29">
            <a:extLst>
              <a:ext uri="{FF2B5EF4-FFF2-40B4-BE49-F238E27FC236}">
                <a16:creationId xmlns:a16="http://schemas.microsoft.com/office/drawing/2014/main" id="{E55585F9-8E53-46F5-A884-5A328508EA20}"/>
              </a:ext>
            </a:extLst>
          </p:cNvPr>
          <p:cNvSpPr/>
          <p:nvPr/>
        </p:nvSpPr>
        <p:spPr>
          <a:xfrm rot="16200000">
            <a:off x="13326901" y="2698219"/>
            <a:ext cx="427216" cy="4110607"/>
          </a:xfrm>
          <a:prstGeom prst="leftBrace">
            <a:avLst/>
          </a:prstGeom>
          <a:noFill/>
          <a:ln w="603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4" name="Rechteck 3">
            <a:extLst>
              <a:ext uri="{FF2B5EF4-FFF2-40B4-BE49-F238E27FC236}">
                <a16:creationId xmlns:a16="http://schemas.microsoft.com/office/drawing/2014/main" id="{30BF3F10-8896-470B-8E62-9B3527623354}"/>
              </a:ext>
            </a:extLst>
          </p:cNvPr>
          <p:cNvSpPr/>
          <p:nvPr/>
        </p:nvSpPr>
        <p:spPr>
          <a:xfrm>
            <a:off x="16868969" y="9602824"/>
            <a:ext cx="4159250" cy="582752"/>
          </a:xfrm>
          <a:prstGeom prst="rect">
            <a:avLst/>
          </a:prstGeom>
          <a:solidFill>
            <a:srgbClr val="575C6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1" name="Rechteck 30">
            <a:extLst>
              <a:ext uri="{FF2B5EF4-FFF2-40B4-BE49-F238E27FC236}">
                <a16:creationId xmlns:a16="http://schemas.microsoft.com/office/drawing/2014/main" id="{7061B02B-2E5D-463A-A052-AD845CAB9446}"/>
              </a:ext>
            </a:extLst>
          </p:cNvPr>
          <p:cNvSpPr>
            <a:spLocks noChangeAspect="1"/>
          </p:cNvSpPr>
          <p:nvPr/>
        </p:nvSpPr>
        <p:spPr>
          <a:xfrm>
            <a:off x="11721159" y="10096365"/>
            <a:ext cx="936208" cy="598924"/>
          </a:xfrm>
          <a:prstGeom prst="rect">
            <a:avLst/>
          </a:prstGeom>
          <a:noFill/>
          <a:ln w="88900" cap="flat">
            <a:solidFill>
              <a:schemeClr val="dk1">
                <a:shade val="95000"/>
                <a:satMod val="104999"/>
              </a:schemeClr>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mc:AlternateContent xmlns:mc="http://schemas.openxmlformats.org/markup-compatibility/2006" xmlns:a14="http://schemas.microsoft.com/office/drawing/2010/main">
        <mc:Choice Requires="a14">
          <p:sp>
            <p:nvSpPr>
              <p:cNvPr id="17" name="Textplatzhalter 3"/>
              <p:cNvSpPr txBox="1">
                <a:spLocks/>
              </p:cNvSpPr>
              <p:nvPr/>
            </p:nvSpPr>
            <p:spPr>
              <a:xfrm>
                <a:off x="11672773" y="10030330"/>
                <a:ext cx="808920" cy="1537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accent5">
                              <a:lumMod val="60000"/>
                              <a:lumOff val="40000"/>
                            </a:schemeClr>
                          </a:solidFill>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17" name="Textplatzhalter 3"/>
              <p:cNvSpPr txBox="1">
                <a:spLocks noRot="1" noChangeAspect="1" noMove="1" noResize="1" noEditPoints="1" noAdjustHandles="1" noChangeArrowheads="1" noChangeShapeType="1" noTextEdit="1"/>
              </p:cNvSpPr>
              <p:nvPr/>
            </p:nvSpPr>
            <p:spPr>
              <a:xfrm>
                <a:off x="11672773" y="10030330"/>
                <a:ext cx="808920" cy="1537493"/>
              </a:xfrm>
              <a:prstGeom prst="rect">
                <a:avLst/>
              </a:prstGeom>
              <a:blipFill>
                <a:blip r:embed="rId13"/>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cxnSp>
        <p:nvCxnSpPr>
          <p:cNvPr id="11" name="Gerader Verbinder 10">
            <a:extLst>
              <a:ext uri="{FF2B5EF4-FFF2-40B4-BE49-F238E27FC236}">
                <a16:creationId xmlns:a16="http://schemas.microsoft.com/office/drawing/2014/main" id="{28B6244B-8CA7-4824-8726-1D59D58667D8}"/>
              </a:ext>
            </a:extLst>
          </p:cNvPr>
          <p:cNvCxnSpPr>
            <a:cxnSpLocks/>
          </p:cNvCxnSpPr>
          <p:nvPr/>
        </p:nvCxnSpPr>
        <p:spPr>
          <a:xfrm flipV="1">
            <a:off x="11721159" y="7141061"/>
            <a:ext cx="5147810" cy="2955304"/>
          </a:xfrm>
          <a:prstGeom prst="line">
            <a:avLst/>
          </a:prstGeom>
          <a:noFill/>
          <a:ln w="66675" cap="flat">
            <a:solidFill>
              <a:srgbClr val="383226"/>
            </a:solidFill>
            <a:prstDash val="lgDash"/>
            <a:miter lim="400000"/>
          </a:ln>
          <a:effectLst/>
          <a:sp3d/>
        </p:spPr>
        <p:style>
          <a:lnRef idx="0">
            <a:scrgbClr r="0" g="0" b="0"/>
          </a:lnRef>
          <a:fillRef idx="0">
            <a:scrgbClr r="0" g="0" b="0"/>
          </a:fillRef>
          <a:effectRef idx="0">
            <a:scrgbClr r="0" g="0" b="0"/>
          </a:effectRef>
          <a:fontRef idx="none"/>
        </p:style>
      </p:cxnSp>
      <p:cxnSp>
        <p:nvCxnSpPr>
          <p:cNvPr id="33" name="Gerader Verbinder 32">
            <a:extLst>
              <a:ext uri="{FF2B5EF4-FFF2-40B4-BE49-F238E27FC236}">
                <a16:creationId xmlns:a16="http://schemas.microsoft.com/office/drawing/2014/main" id="{7136FE54-2B99-4B27-A9A0-9F9074A9A20D}"/>
              </a:ext>
            </a:extLst>
          </p:cNvPr>
          <p:cNvCxnSpPr>
            <a:cxnSpLocks/>
          </p:cNvCxnSpPr>
          <p:nvPr/>
        </p:nvCxnSpPr>
        <p:spPr>
          <a:xfrm flipV="1">
            <a:off x="12705753" y="10185576"/>
            <a:ext cx="8370852" cy="509714"/>
          </a:xfrm>
          <a:prstGeom prst="line">
            <a:avLst/>
          </a:prstGeom>
          <a:noFill/>
          <a:ln w="66675" cap="flat">
            <a:solidFill>
              <a:srgbClr val="383226"/>
            </a:solidFill>
            <a:prstDash val="lgDash"/>
            <a:miter lim="400000"/>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46" name="Textplatzhalter 3">
                <a:extLst>
                  <a:ext uri="{FF2B5EF4-FFF2-40B4-BE49-F238E27FC236}">
                    <a16:creationId xmlns:a16="http://schemas.microsoft.com/office/drawing/2014/main" id="{1CF464A2-5FBC-4E62-9EB7-942A132DF330}"/>
                  </a:ext>
                </a:extLst>
              </p:cNvPr>
              <p:cNvSpPr txBox="1">
                <a:spLocks/>
              </p:cNvSpPr>
              <p:nvPr/>
            </p:nvSpPr>
            <p:spPr>
              <a:xfrm>
                <a:off x="18906112" y="8042689"/>
                <a:ext cx="808920" cy="1537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3"/>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3"/>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accent5">
                              <a:lumMod val="60000"/>
                              <a:lumOff val="40000"/>
                            </a:schemeClr>
                          </a:solidFill>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46" name="Textplatzhalter 3">
                <a:extLst>
                  <a:ext uri="{FF2B5EF4-FFF2-40B4-BE49-F238E27FC236}">
                    <a16:creationId xmlns:a16="http://schemas.microsoft.com/office/drawing/2014/main" id="{1CF464A2-5FBC-4E62-9EB7-942A132DF330}"/>
                  </a:ext>
                </a:extLst>
              </p:cNvPr>
              <p:cNvSpPr txBox="1">
                <a:spLocks noRot="1" noChangeAspect="1" noMove="1" noResize="1" noEditPoints="1" noAdjustHandles="1" noChangeArrowheads="1" noChangeShapeType="1" noTextEdit="1"/>
              </p:cNvSpPr>
              <p:nvPr/>
            </p:nvSpPr>
            <p:spPr>
              <a:xfrm>
                <a:off x="18906112" y="8042689"/>
                <a:ext cx="808920" cy="1537493"/>
              </a:xfrm>
              <a:prstGeom prst="rect">
                <a:avLst/>
              </a:prstGeom>
              <a:blipFill>
                <a:blip r:embed="rId14"/>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49" name="Rechteck 48">
            <a:extLst>
              <a:ext uri="{FF2B5EF4-FFF2-40B4-BE49-F238E27FC236}">
                <a16:creationId xmlns:a16="http://schemas.microsoft.com/office/drawing/2014/main" id="{53B5F7DF-72BE-442F-A56A-EFE2C964E3D8}"/>
              </a:ext>
            </a:extLst>
          </p:cNvPr>
          <p:cNvSpPr/>
          <p:nvPr/>
        </p:nvSpPr>
        <p:spPr>
          <a:xfrm>
            <a:off x="16868969" y="7141061"/>
            <a:ext cx="4207636" cy="3044516"/>
          </a:xfrm>
          <a:prstGeom prst="rect">
            <a:avLst/>
          </a:prstGeom>
          <a:noFill/>
          <a:ln w="88900" cap="flat">
            <a:solidFill>
              <a:schemeClr val="dk1">
                <a:shade val="95000"/>
                <a:satMod val="104999"/>
              </a:schemeClr>
            </a:solidFill>
            <a:miter lim="400000"/>
          </a:ln>
          <a:effectLst>
            <a:outerShdw blurRad="38100" dist="12700" dir="30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 name="Slide Number Placeholder 2">
            <a:extLst>
              <a:ext uri="{FF2B5EF4-FFF2-40B4-BE49-F238E27FC236}">
                <a16:creationId xmlns:a16="http://schemas.microsoft.com/office/drawing/2014/main" id="{622BC099-34F9-4F44-A5C4-31FCAC4E65B4}"/>
              </a:ext>
            </a:extLst>
          </p:cNvPr>
          <p:cNvSpPr>
            <a:spLocks noGrp="1"/>
          </p:cNvSpPr>
          <p:nvPr>
            <p:ph type="sldNum" sz="quarter" idx="2"/>
          </p:nvPr>
        </p:nvSpPr>
        <p:spPr/>
        <p:txBody>
          <a:bodyPr/>
          <a:lstStyle/>
          <a:p>
            <a:fld id="{86CB4B4D-7CA3-9044-876B-883B54F8677D}" type="slidenum">
              <a:rPr lang="en-US" smtClean="0"/>
              <a:t>72</a:t>
            </a:fld>
            <a:endParaRPr lang="en-US"/>
          </a:p>
        </p:txBody>
      </p:sp>
    </p:spTree>
    <p:extLst>
      <p:ext uri="{BB962C8B-B14F-4D97-AF65-F5344CB8AC3E}">
        <p14:creationId xmlns:p14="http://schemas.microsoft.com/office/powerpoint/2010/main" val="13043214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9" name="Gruppieren 16">
            <a:extLst/>
          </p:cNvPr>
          <p:cNvGrpSpPr/>
          <p:nvPr/>
        </p:nvGrpSpPr>
        <p:grpSpPr>
          <a:xfrm>
            <a:off x="14077930" y="3064475"/>
            <a:ext cx="8645265" cy="8640000"/>
            <a:chOff x="14083195" y="3076294"/>
            <a:chExt cx="8640000" cy="8640000"/>
          </a:xfrm>
          <a:solidFill>
            <a:srgbClr val="7FBF7F"/>
          </a:solidFill>
        </p:grpSpPr>
        <p:sp>
          <p:nvSpPr>
            <p:cNvPr id="110" name="Rechteck 19">
              <a:extLst/>
            </p:cNvPr>
            <p:cNvSpPr/>
            <p:nvPr/>
          </p:nvSpPr>
          <p:spPr>
            <a:xfrm>
              <a:off x="14083195" y="3076294"/>
              <a:ext cx="8640000" cy="8640000"/>
            </a:xfrm>
            <a:prstGeom prst="rect">
              <a:avLst/>
            </a:prstGeom>
            <a:grpFill/>
            <a:ln w="66675" cap="flat">
              <a:solidFill>
                <a:schemeClr val="accent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1" name="Rechteck 20">
              <a:extLst/>
            </p:cNvPr>
            <p:cNvSpPr/>
            <p:nvPr/>
          </p:nvSpPr>
          <p:spPr>
            <a:xfrm>
              <a:off x="14083195" y="307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2" name="Rechteck 21">
              <a:extLst/>
            </p:cNvPr>
            <p:cNvSpPr/>
            <p:nvPr/>
          </p:nvSpPr>
          <p:spPr>
            <a:xfrm>
              <a:off x="16243195" y="307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3" name="Rechteck 22">
              <a:extLst/>
            </p:cNvPr>
            <p:cNvSpPr/>
            <p:nvPr/>
          </p:nvSpPr>
          <p:spPr>
            <a:xfrm>
              <a:off x="18403195" y="307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4" name="Rechteck 23">
              <a:extLst/>
            </p:cNvPr>
            <p:cNvSpPr/>
            <p:nvPr/>
          </p:nvSpPr>
          <p:spPr>
            <a:xfrm>
              <a:off x="20563195" y="307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5" name="Rechteck 24">
              <a:extLst/>
            </p:cNvPr>
            <p:cNvSpPr/>
            <p:nvPr/>
          </p:nvSpPr>
          <p:spPr>
            <a:xfrm>
              <a:off x="14083195" y="523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6" name="Rechteck 25">
              <a:extLst/>
            </p:cNvPr>
            <p:cNvSpPr/>
            <p:nvPr/>
          </p:nvSpPr>
          <p:spPr>
            <a:xfrm>
              <a:off x="16243195" y="523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7" name="Rechteck 26">
              <a:extLst/>
            </p:cNvPr>
            <p:cNvSpPr/>
            <p:nvPr/>
          </p:nvSpPr>
          <p:spPr>
            <a:xfrm>
              <a:off x="18403195" y="523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8" name="Rechteck 27">
              <a:extLst/>
            </p:cNvPr>
            <p:cNvSpPr/>
            <p:nvPr/>
          </p:nvSpPr>
          <p:spPr>
            <a:xfrm>
              <a:off x="20563195" y="523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19" name="Rechteck 28">
              <a:extLst/>
            </p:cNvPr>
            <p:cNvSpPr/>
            <p:nvPr/>
          </p:nvSpPr>
          <p:spPr>
            <a:xfrm>
              <a:off x="18403195" y="739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0" name="Rechteck 29">
              <a:extLst/>
            </p:cNvPr>
            <p:cNvSpPr/>
            <p:nvPr/>
          </p:nvSpPr>
          <p:spPr>
            <a:xfrm>
              <a:off x="20563195" y="739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1" name="Rechteck 30">
              <a:extLst/>
            </p:cNvPr>
            <p:cNvSpPr/>
            <p:nvPr/>
          </p:nvSpPr>
          <p:spPr>
            <a:xfrm>
              <a:off x="18403195" y="955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22" name="Rechteck 31">
              <a:extLst/>
            </p:cNvPr>
            <p:cNvSpPr/>
            <p:nvPr/>
          </p:nvSpPr>
          <p:spPr>
            <a:xfrm>
              <a:off x="20563195" y="955629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nvGrpSpPr>
            <p:cNvPr id="123" name="Gruppieren 32">
              <a:extLst/>
            </p:cNvPr>
            <p:cNvGrpSpPr/>
            <p:nvPr/>
          </p:nvGrpSpPr>
          <p:grpSpPr>
            <a:xfrm>
              <a:off x="14083195" y="3076294"/>
              <a:ext cx="2160000" cy="2160000"/>
              <a:chOff x="14235595" y="2954374"/>
              <a:chExt cx="4320000" cy="4320000"/>
            </a:xfrm>
            <a:grpFill/>
          </p:grpSpPr>
          <p:sp>
            <p:nvSpPr>
              <p:cNvPr id="149" name="Rechteck 58">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0" name="Rechteck 59">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1" name="Rechteck 60">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52" name="Rechteck 61">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124" name="Gruppieren 33">
              <a:extLst/>
            </p:cNvPr>
            <p:cNvGrpSpPr/>
            <p:nvPr/>
          </p:nvGrpSpPr>
          <p:grpSpPr>
            <a:xfrm>
              <a:off x="18403195" y="7396294"/>
              <a:ext cx="2160000" cy="2160000"/>
              <a:chOff x="14235595" y="2954374"/>
              <a:chExt cx="4320000" cy="4320000"/>
            </a:xfrm>
            <a:grpFill/>
          </p:grpSpPr>
          <p:sp>
            <p:nvSpPr>
              <p:cNvPr id="145" name="Rechteck 54">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6" name="Rechteck 55">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7" name="Rechteck 56">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8" name="Rechteck 57">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125" name="Gruppieren 34">
              <a:extLst/>
            </p:cNvPr>
            <p:cNvGrpSpPr/>
            <p:nvPr/>
          </p:nvGrpSpPr>
          <p:grpSpPr>
            <a:xfrm>
              <a:off x="18403195" y="5242669"/>
              <a:ext cx="2160000" cy="2160000"/>
              <a:chOff x="14235595" y="2954374"/>
              <a:chExt cx="4320000" cy="4320000"/>
            </a:xfrm>
            <a:grpFill/>
          </p:grpSpPr>
          <p:sp>
            <p:nvSpPr>
              <p:cNvPr id="141" name="Rechteck 50">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2" name="Rechteck 51">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3" name="Rechteck 52">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4" name="Rechteck 53">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126" name="Gruppieren 35">
              <a:extLst/>
            </p:cNvPr>
            <p:cNvGrpSpPr/>
            <p:nvPr/>
          </p:nvGrpSpPr>
          <p:grpSpPr>
            <a:xfrm>
              <a:off x="18421882" y="6308262"/>
              <a:ext cx="1080000" cy="1080000"/>
              <a:chOff x="14235595" y="2954374"/>
              <a:chExt cx="4320000" cy="4320000"/>
            </a:xfrm>
            <a:grpFill/>
          </p:grpSpPr>
          <p:sp>
            <p:nvSpPr>
              <p:cNvPr id="137" name="Rechteck 46">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8" name="Rechteck 47">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9" name="Rechteck 48">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40" name="Rechteck 49">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127" name="Gruppieren 36">
              <a:extLst/>
            </p:cNvPr>
            <p:cNvGrpSpPr/>
            <p:nvPr/>
          </p:nvGrpSpPr>
          <p:grpSpPr>
            <a:xfrm>
              <a:off x="18403195" y="7396294"/>
              <a:ext cx="1080000" cy="1080000"/>
              <a:chOff x="14235595" y="2954374"/>
              <a:chExt cx="4320000" cy="4320000"/>
            </a:xfrm>
            <a:grpFill/>
          </p:grpSpPr>
          <p:sp>
            <p:nvSpPr>
              <p:cNvPr id="133" name="Rechteck 42">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4" name="Rechteck 43">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5" name="Rechteck 44">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6" name="Rechteck 45">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nvGrpSpPr>
            <p:cNvPr id="128" name="Gruppieren 37">
              <a:extLst/>
            </p:cNvPr>
            <p:cNvGrpSpPr/>
            <p:nvPr/>
          </p:nvGrpSpPr>
          <p:grpSpPr>
            <a:xfrm>
              <a:off x="19473852" y="6316294"/>
              <a:ext cx="1080000" cy="1080000"/>
              <a:chOff x="14235595" y="2954374"/>
              <a:chExt cx="4320000" cy="4320000"/>
            </a:xfrm>
            <a:grpFill/>
          </p:grpSpPr>
          <p:sp>
            <p:nvSpPr>
              <p:cNvPr id="129" name="Rechteck 38">
                <a:extLst/>
              </p:cNvPr>
              <p:cNvSpPr/>
              <p:nvPr/>
            </p:nvSpPr>
            <p:spPr>
              <a:xfrm>
                <a:off x="1423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0" name="Rechteck 39">
                <a:extLst/>
              </p:cNvPr>
              <p:cNvSpPr/>
              <p:nvPr/>
            </p:nvSpPr>
            <p:spPr>
              <a:xfrm>
                <a:off x="16395595" y="295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1" name="Rechteck 40">
                <a:extLst/>
              </p:cNvPr>
              <p:cNvSpPr/>
              <p:nvPr/>
            </p:nvSpPr>
            <p:spPr>
              <a:xfrm>
                <a:off x="1423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2" name="Rechteck 41">
                <a:extLst/>
              </p:cNvPr>
              <p:cNvSpPr/>
              <p:nvPr/>
            </p:nvSpPr>
            <p:spPr>
              <a:xfrm>
                <a:off x="16395595" y="5114374"/>
                <a:ext cx="2160000" cy="2160000"/>
              </a:xfrm>
              <a:prstGeom prst="rect">
                <a:avLst/>
              </a:prstGeom>
              <a:grpFill/>
              <a:ln w="66675"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grpSp>
      </p:grpSp>
      <p:sp>
        <p:nvSpPr>
          <p:cNvPr id="2" name="Textplatzhalter 1"/>
          <p:cNvSpPr>
            <a:spLocks noGrp="1"/>
          </p:cNvSpPr>
          <p:nvPr>
            <p:ph type="body" sz="quarter" idx="13"/>
          </p:nvPr>
        </p:nvSpPr>
        <p:spPr/>
        <p:txBody>
          <a:bodyPr/>
          <a:lstStyle/>
          <a:p>
            <a:endParaRPr lang="en-US" dirty="0"/>
          </a:p>
        </p:txBody>
      </p:sp>
      <p:pic>
        <p:nvPicPr>
          <p:cNvPr id="6" name="Grafik 5">
            <a:extLst>
              <a:ext uri="{FF2B5EF4-FFF2-40B4-BE49-F238E27FC236}">
                <a16:creationId xmlns:a16="http://schemas.microsoft.com/office/drawing/2014/main" id="{3C410B0A-A5C6-410C-84D7-809EC6C56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069" y="2915921"/>
            <a:ext cx="9796189" cy="9320747"/>
          </a:xfrm>
          <a:prstGeom prst="rect">
            <a:avLst/>
          </a:prstGeom>
        </p:spPr>
      </p:pic>
      <p:pic>
        <p:nvPicPr>
          <p:cNvPr id="8" name="Grafik 7">
            <a:extLst>
              <a:ext uri="{FF2B5EF4-FFF2-40B4-BE49-F238E27FC236}">
                <a16:creationId xmlns:a16="http://schemas.microsoft.com/office/drawing/2014/main" id="{C6270C1E-9D0A-422E-B629-6EFC223D0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7006" y="10712502"/>
            <a:ext cx="10818882" cy="2747466"/>
          </a:xfrm>
          <a:prstGeom prst="rect">
            <a:avLst/>
          </a:prstGeom>
          <a:effectLst>
            <a:outerShdw blurRad="50800" dist="38100" dir="2700000" algn="tl" rotWithShape="0">
              <a:prstClr val="black">
                <a:alpha val="40000"/>
              </a:prstClr>
            </a:outerShdw>
          </a:effectLst>
        </p:spPr>
      </p:pic>
      <p:sp>
        <p:nvSpPr>
          <p:cNvPr id="61" name="Textplatzhalter 1">
            <a:extLst>
              <a:ext uri="{FF2B5EF4-FFF2-40B4-BE49-F238E27FC236}">
                <a16:creationId xmlns:a16="http://schemas.microsoft.com/office/drawing/2014/main" id="{2B2DBA99-74CF-4A5A-AE08-3E57305B6A6B}"/>
              </a:ext>
            </a:extLst>
          </p:cNvPr>
          <p:cNvSpPr>
            <a:spLocks noGrp="1"/>
          </p:cNvSpPr>
          <p:nvPr>
            <p:ph type="body" sz="quarter" idx="13"/>
          </p:nvPr>
        </p:nvSpPr>
        <p:spPr>
          <a:xfrm>
            <a:off x="3884409" y="2090964"/>
            <a:ext cx="5355507" cy="842265"/>
          </a:xfrm>
        </p:spPr>
        <p:txBody>
          <a:bodyPr/>
          <a:lstStyle/>
          <a:p>
            <a:pPr algn="ctr"/>
            <a:r>
              <a:rPr lang="en-US" sz="4800" b="1" dirty="0"/>
              <a:t>Spatial binary tree</a:t>
            </a:r>
          </a:p>
        </p:txBody>
      </p:sp>
      <p:sp>
        <p:nvSpPr>
          <p:cNvPr id="62" name="Textplatzhalter 1">
            <a:extLst>
              <a:ext uri="{FF2B5EF4-FFF2-40B4-BE49-F238E27FC236}">
                <a16:creationId xmlns:a16="http://schemas.microsoft.com/office/drawing/2014/main" id="{9AA33C79-B8A2-4B87-AC11-B172EB3EE0F4}"/>
              </a:ext>
            </a:extLst>
          </p:cNvPr>
          <p:cNvSpPr>
            <a:spLocks noGrp="1"/>
          </p:cNvSpPr>
          <p:nvPr>
            <p:ph type="body" sz="quarter" idx="13"/>
          </p:nvPr>
        </p:nvSpPr>
        <p:spPr>
          <a:xfrm>
            <a:off x="15549147" y="2073656"/>
            <a:ext cx="5708095" cy="842265"/>
          </a:xfrm>
        </p:spPr>
        <p:txBody>
          <a:bodyPr/>
          <a:lstStyle/>
          <a:p>
            <a:pPr algn="ctr"/>
            <a:r>
              <a:rPr lang="en-US" sz="4800" b="1" dirty="0"/>
              <a:t>Directional quadtree</a:t>
            </a:r>
          </a:p>
        </p:txBody>
      </p:sp>
      <p:sp>
        <p:nvSpPr>
          <p:cNvPr id="66" name="Titel 2">
            <a:extLst>
              <a:ext uri="{FF2B5EF4-FFF2-40B4-BE49-F238E27FC236}">
                <a16:creationId xmlns:a16="http://schemas.microsoft.com/office/drawing/2014/main" id="{5B792116-1313-4725-8B0B-CDC02C3B1C8C}"/>
              </a:ext>
            </a:extLst>
          </p:cNvPr>
          <p:cNvSpPr>
            <a:spLocks noGrp="1"/>
          </p:cNvSpPr>
          <p:nvPr>
            <p:ph type="title"/>
          </p:nvPr>
        </p:nvSpPr>
        <p:spPr>
          <a:xfrm>
            <a:off x="406400" y="266700"/>
            <a:ext cx="23571201" cy="1244601"/>
          </a:xfrm>
        </p:spPr>
        <p:txBody>
          <a:bodyPr/>
          <a:lstStyle/>
          <a:p>
            <a:r>
              <a:rPr lang="en-US" noProof="0" dirty="0"/>
              <a:t>The </a:t>
            </a:r>
            <a:r>
              <a:rPr lang="en-US" noProof="0" dirty="0" err="1"/>
              <a:t>Spatio</a:t>
            </a:r>
            <a:r>
              <a:rPr lang="en-US" noProof="0" dirty="0"/>
              <a:t>-Directional Tree (</a:t>
            </a:r>
            <a:r>
              <a:rPr lang="en-US" b="1" noProof="0" dirty="0"/>
              <a:t>SD-Tree</a:t>
            </a:r>
            <a:r>
              <a:rPr lang="en-US" noProof="0" dirty="0"/>
              <a:t>)</a:t>
            </a:r>
          </a:p>
        </p:txBody>
      </p:sp>
      <p:sp>
        <p:nvSpPr>
          <p:cNvPr id="3" name="Slide Number Placeholder 2">
            <a:extLst>
              <a:ext uri="{FF2B5EF4-FFF2-40B4-BE49-F238E27FC236}">
                <a16:creationId xmlns:a16="http://schemas.microsoft.com/office/drawing/2014/main" id="{ED907041-94BD-4468-9305-7989568D9D18}"/>
              </a:ext>
            </a:extLst>
          </p:cNvPr>
          <p:cNvSpPr>
            <a:spLocks noGrp="1"/>
          </p:cNvSpPr>
          <p:nvPr>
            <p:ph type="sldNum" sz="quarter" idx="2"/>
          </p:nvPr>
        </p:nvSpPr>
        <p:spPr/>
        <p:txBody>
          <a:bodyPr/>
          <a:lstStyle/>
          <a:p>
            <a:fld id="{86CB4B4D-7CA3-9044-876B-883B54F8677D}" type="slidenum">
              <a:rPr lang="en-US" smtClean="0"/>
              <a:t>73</a:t>
            </a:fld>
            <a:endParaRPr lang="en-US"/>
          </a:p>
        </p:txBody>
      </p:sp>
    </p:spTree>
    <p:extLst>
      <p:ext uri="{BB962C8B-B14F-4D97-AF65-F5344CB8AC3E}">
        <p14:creationId xmlns:p14="http://schemas.microsoft.com/office/powerpoint/2010/main" val="9675590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 name="Grafik 61">
            <a:extLst>
              <a:ext uri="{FF2B5EF4-FFF2-40B4-BE49-F238E27FC236}">
                <a16:creationId xmlns:a16="http://schemas.microsoft.com/office/drawing/2014/main" id="{FBCF40E7-A81A-4376-85B4-28BDA1B24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25554">
            <a:off x="6675797" y="5223552"/>
            <a:ext cx="11032406" cy="11032406"/>
          </a:xfrm>
          <a:prstGeom prst="rect">
            <a:avLst/>
          </a:prstGeom>
        </p:spPr>
      </p:pic>
      <p:sp>
        <p:nvSpPr>
          <p:cNvPr id="18" name="Rechteck 17">
            <a:extLst>
              <a:ext uri="{FF2B5EF4-FFF2-40B4-BE49-F238E27FC236}">
                <a16:creationId xmlns:a16="http://schemas.microsoft.com/office/drawing/2014/main" id="{12A6FF3B-645A-4FFF-8D10-C881AD1A4D6F}"/>
              </a:ext>
            </a:extLst>
          </p:cNvPr>
          <p:cNvSpPr/>
          <p:nvPr/>
        </p:nvSpPr>
        <p:spPr>
          <a:xfrm rot="5400000">
            <a:off x="16413425" y="8131139"/>
            <a:ext cx="4032179" cy="533400"/>
          </a:xfrm>
          <a:prstGeom prst="rect">
            <a:avLst/>
          </a:prstGeom>
          <a:solidFill>
            <a:srgbClr val="595D64"/>
          </a:solidFill>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13" name="Rechteck 12"/>
          <p:cNvSpPr/>
          <p:nvPr/>
        </p:nvSpPr>
        <p:spPr>
          <a:xfrm>
            <a:off x="8397551" y="10413929"/>
            <a:ext cx="7595118" cy="33020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 name="Rechteck 4"/>
          <p:cNvSpPr/>
          <p:nvPr/>
        </p:nvSpPr>
        <p:spPr>
          <a:xfrm>
            <a:off x="0" y="10413929"/>
            <a:ext cx="24384000" cy="2592000"/>
          </a:xfrm>
          <a:prstGeom prst="rect">
            <a:avLst/>
          </a:prstGeom>
          <a:gradFill>
            <a:gsLst>
              <a:gs pos="0">
                <a:schemeClr val="tx2"/>
              </a:gs>
              <a:gs pos="100000">
                <a:schemeClr val="bg1"/>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3" name="Titel 2"/>
          <p:cNvSpPr>
            <a:spLocks noGrp="1"/>
          </p:cNvSpPr>
          <p:nvPr>
            <p:ph type="title"/>
          </p:nvPr>
        </p:nvSpPr>
        <p:spPr/>
        <p:txBody>
          <a:bodyPr/>
          <a:lstStyle/>
          <a:p>
            <a:r>
              <a:rPr lang="en-US" noProof="0" dirty="0"/>
              <a:t>High Frequency Shadows</a:t>
            </a:r>
          </a:p>
        </p:txBody>
      </p:sp>
      <p:pic>
        <p:nvPicPr>
          <p:cNvPr id="7" name="Grafik 6" descr="Videokamera"/>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65649">
            <a:off x="1136000" y="4312965"/>
            <a:ext cx="2734798" cy="2734798"/>
          </a:xfrm>
          <a:prstGeom prst="rect">
            <a:avLst/>
          </a:prstGeom>
        </p:spPr>
      </p:pic>
      <p:cxnSp>
        <p:nvCxnSpPr>
          <p:cNvPr id="9" name="Gerade Verbindung mit Pfeil 8"/>
          <p:cNvCxnSpPr>
            <a:cxnSpLocks/>
          </p:cNvCxnSpPr>
          <p:nvPr/>
        </p:nvCxnSpPr>
        <p:spPr>
          <a:xfrm>
            <a:off x="3505202" y="6606073"/>
            <a:ext cx="8665029" cy="3807856"/>
          </a:xfrm>
          <a:prstGeom prst="straightConnector1">
            <a:avLst/>
          </a:prstGeom>
          <a:noFill/>
          <a:ln w="38100" cap="flat">
            <a:solidFill>
              <a:schemeClr val="tx1"/>
            </a:solidFill>
            <a:prstDash val="solid"/>
            <a:miter lim="400000"/>
            <a:headEnd type="triangle" w="lg" len="lg"/>
            <a:tailEnd type="oval" w="lg" len="lg"/>
          </a:ln>
          <a:effectLst/>
          <a:sp3d/>
        </p:spPr>
        <p:style>
          <a:lnRef idx="0">
            <a:scrgbClr r="0" g="0" b="0"/>
          </a:lnRef>
          <a:fillRef idx="0">
            <a:scrgbClr r="0" g="0" b="0"/>
          </a:fillRef>
          <a:effectRef idx="0">
            <a:scrgbClr r="0" g="0" b="0"/>
          </a:effectRef>
          <a:fontRef idx="none"/>
        </p:style>
      </p:cxnSp>
      <p:pic>
        <p:nvPicPr>
          <p:cNvPr id="19" name="Grafik 18" descr="Sonne">
            <a:extLst>
              <a:ext uri="{FF2B5EF4-FFF2-40B4-BE49-F238E27FC236}">
                <a16:creationId xmlns:a16="http://schemas.microsoft.com/office/drawing/2014/main" id="{3D1BBF5C-2B0D-4FFE-8ACA-F49FE4FC14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990142" y="6160029"/>
            <a:ext cx="2634342" cy="2634342"/>
          </a:xfrm>
          <a:prstGeom prst="rect">
            <a:avLst/>
          </a:prstGeom>
        </p:spPr>
      </p:pic>
      <p:sp>
        <p:nvSpPr>
          <p:cNvPr id="2" name="Slide Number Placeholder 1">
            <a:extLst>
              <a:ext uri="{FF2B5EF4-FFF2-40B4-BE49-F238E27FC236}">
                <a16:creationId xmlns:a16="http://schemas.microsoft.com/office/drawing/2014/main" id="{63502FD5-4A20-4F44-BD8E-46718FF45257}"/>
              </a:ext>
            </a:extLst>
          </p:cNvPr>
          <p:cNvSpPr>
            <a:spLocks noGrp="1"/>
          </p:cNvSpPr>
          <p:nvPr>
            <p:ph type="sldNum" sz="quarter" idx="2"/>
          </p:nvPr>
        </p:nvSpPr>
        <p:spPr/>
        <p:txBody>
          <a:bodyPr/>
          <a:lstStyle/>
          <a:p>
            <a:fld id="{86CB4B4D-7CA3-9044-876B-883B54F8677D}" type="slidenum">
              <a:rPr lang="en-US" smtClean="0"/>
              <a:t>74</a:t>
            </a:fld>
            <a:endParaRPr lang="en-US"/>
          </a:p>
        </p:txBody>
      </p:sp>
      <p:sp>
        <p:nvSpPr>
          <p:cNvPr id="8" name="Textplatzhalter 7">
            <a:extLst>
              <a:ext uri="{FF2B5EF4-FFF2-40B4-BE49-F238E27FC236}">
                <a16:creationId xmlns:a16="http://schemas.microsoft.com/office/drawing/2014/main" id="{9F9DFB0E-E745-4E10-8133-CEB545ECAF88}"/>
              </a:ext>
            </a:extLst>
          </p:cNvPr>
          <p:cNvSpPr>
            <a:spLocks noGrp="1"/>
          </p:cNvSpPr>
          <p:nvPr>
            <p:ph type="body" sz="quarter" idx="13"/>
          </p:nvPr>
        </p:nvSpPr>
        <p:spPr/>
        <p:txBody>
          <a:bodyPr/>
          <a:lstStyle/>
          <a:p>
            <a:endParaRPr lang="en-US"/>
          </a:p>
        </p:txBody>
      </p:sp>
      <p:sp>
        <p:nvSpPr>
          <p:cNvPr id="11" name="Textplatzhalter 10">
            <a:extLst>
              <a:ext uri="{FF2B5EF4-FFF2-40B4-BE49-F238E27FC236}">
                <a16:creationId xmlns:a16="http://schemas.microsoft.com/office/drawing/2014/main" id="{717A7DBC-6FF0-42DB-8BFB-CEE3FBAB3D0D}"/>
              </a:ext>
            </a:extLst>
          </p:cNvPr>
          <p:cNvSpPr>
            <a:spLocks noGrp="1"/>
          </p:cNvSpPr>
          <p:nvPr>
            <p:ph type="body" sz="quarter" idx="13"/>
          </p:nvPr>
        </p:nvSpPr>
        <p:spPr/>
        <p:txBody>
          <a:bodyPr/>
          <a:lstStyle/>
          <a:p>
            <a:endParaRPr lang="en-US"/>
          </a:p>
        </p:txBody>
      </p:sp>
      <p:sp>
        <p:nvSpPr>
          <p:cNvPr id="12" name="Rechteck 11">
            <a:extLst>
              <a:ext uri="{FF2B5EF4-FFF2-40B4-BE49-F238E27FC236}">
                <a16:creationId xmlns:a16="http://schemas.microsoft.com/office/drawing/2014/main" id="{7CCD5F97-CE38-439E-9A8C-00788A620CE5}"/>
              </a:ext>
            </a:extLst>
          </p:cNvPr>
          <p:cNvSpPr/>
          <p:nvPr/>
        </p:nvSpPr>
        <p:spPr>
          <a:xfrm>
            <a:off x="16821150" y="4675478"/>
            <a:ext cx="3245192" cy="533400"/>
          </a:xfrm>
          <a:prstGeom prst="rect">
            <a:avLst/>
          </a:prstGeom>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cxnSp>
        <p:nvCxnSpPr>
          <p:cNvPr id="20" name="Gerade Verbindung mit Pfeil 19">
            <a:extLst>
              <a:ext uri="{FF2B5EF4-FFF2-40B4-BE49-F238E27FC236}">
                <a16:creationId xmlns:a16="http://schemas.microsoft.com/office/drawing/2014/main" id="{C2289B21-4ABE-47BE-A577-7200B2D85694}"/>
              </a:ext>
            </a:extLst>
          </p:cNvPr>
          <p:cNvCxnSpPr>
            <a:cxnSpLocks/>
          </p:cNvCxnSpPr>
          <p:nvPr/>
        </p:nvCxnSpPr>
        <p:spPr>
          <a:xfrm>
            <a:off x="18364200" y="5184571"/>
            <a:ext cx="1828800" cy="1421502"/>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23" name="Gerade Verbindung mit Pfeil 22">
            <a:extLst>
              <a:ext uri="{FF2B5EF4-FFF2-40B4-BE49-F238E27FC236}">
                <a16:creationId xmlns:a16="http://schemas.microsoft.com/office/drawing/2014/main" id="{46276B95-1635-4BB8-BAF6-DC2ED463DDD5}"/>
              </a:ext>
            </a:extLst>
          </p:cNvPr>
          <p:cNvCxnSpPr>
            <a:cxnSpLocks/>
            <a:stCxn id="5" idx="0"/>
          </p:cNvCxnSpPr>
          <p:nvPr/>
        </p:nvCxnSpPr>
        <p:spPr>
          <a:xfrm flipV="1">
            <a:off x="12192000" y="5185262"/>
            <a:ext cx="6172200" cy="5228667"/>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28" name="Gerade Verbindung mit Pfeil 27">
            <a:extLst>
              <a:ext uri="{FF2B5EF4-FFF2-40B4-BE49-F238E27FC236}">
                <a16:creationId xmlns:a16="http://schemas.microsoft.com/office/drawing/2014/main" id="{AC80D03F-A664-468F-87B6-97D132E8BA12}"/>
              </a:ext>
            </a:extLst>
          </p:cNvPr>
          <p:cNvCxnSpPr>
            <a:cxnSpLocks/>
          </p:cNvCxnSpPr>
          <p:nvPr/>
        </p:nvCxnSpPr>
        <p:spPr>
          <a:xfrm>
            <a:off x="18010415" y="5184571"/>
            <a:ext cx="2001496" cy="1882979"/>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33" name="Gerade Verbindung mit Pfeil 32">
            <a:extLst>
              <a:ext uri="{FF2B5EF4-FFF2-40B4-BE49-F238E27FC236}">
                <a16:creationId xmlns:a16="http://schemas.microsoft.com/office/drawing/2014/main" id="{FBD2B56A-DA1A-40D0-A493-34203A0D6BAF}"/>
              </a:ext>
            </a:extLst>
          </p:cNvPr>
          <p:cNvCxnSpPr>
            <a:cxnSpLocks/>
          </p:cNvCxnSpPr>
          <p:nvPr/>
        </p:nvCxnSpPr>
        <p:spPr>
          <a:xfrm flipV="1">
            <a:off x="12170231" y="5184571"/>
            <a:ext cx="5840184" cy="5208918"/>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35" name="Gerade Verbindung mit Pfeil 34">
            <a:extLst>
              <a:ext uri="{FF2B5EF4-FFF2-40B4-BE49-F238E27FC236}">
                <a16:creationId xmlns:a16="http://schemas.microsoft.com/office/drawing/2014/main" id="{0EC94F08-D466-43E6-BD14-3A13FB4E4704}"/>
              </a:ext>
            </a:extLst>
          </p:cNvPr>
          <p:cNvCxnSpPr>
            <a:cxnSpLocks/>
          </p:cNvCxnSpPr>
          <p:nvPr/>
        </p:nvCxnSpPr>
        <p:spPr>
          <a:xfrm>
            <a:off x="18756086" y="5180232"/>
            <a:ext cx="2079174" cy="1201517"/>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37" name="Gerade Verbindung mit Pfeil 36">
            <a:extLst>
              <a:ext uri="{FF2B5EF4-FFF2-40B4-BE49-F238E27FC236}">
                <a16:creationId xmlns:a16="http://schemas.microsoft.com/office/drawing/2014/main" id="{2EE0FADB-FF66-4897-BECA-E4B0AA7971D1}"/>
              </a:ext>
            </a:extLst>
          </p:cNvPr>
          <p:cNvCxnSpPr>
            <a:cxnSpLocks/>
          </p:cNvCxnSpPr>
          <p:nvPr/>
        </p:nvCxnSpPr>
        <p:spPr>
          <a:xfrm flipV="1">
            <a:off x="12189281" y="5210268"/>
            <a:ext cx="6620499" cy="5162781"/>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63" name="Textplatzhalter 3">
                <a:extLst>
                  <a:ext uri="{FF2B5EF4-FFF2-40B4-BE49-F238E27FC236}">
                    <a16:creationId xmlns:a16="http://schemas.microsoft.com/office/drawing/2014/main" id="{66E9A461-445D-414E-872E-20A17638DD73}"/>
                  </a:ext>
                </a:extLst>
              </p:cNvPr>
              <p:cNvSpPr txBox="1">
                <a:spLocks/>
              </p:cNvSpPr>
              <p:nvPr/>
            </p:nvSpPr>
            <p:spPr>
              <a:xfrm>
                <a:off x="10333113" y="6591993"/>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8"/>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smtClean="0">
                        <a:solidFill>
                          <a:srgbClr val="3C9A6F"/>
                        </a:solidFill>
                        <a:latin typeface="Cambria Math" panose="02040503050406030204" pitchFamily="18" charset="0"/>
                      </a:rPr>
                      <m:t>𝐿</m:t>
                    </m:r>
                    <m:d>
                      <m:dPr>
                        <m:ctrlPr>
                          <a:rPr lang="de-CH" sz="6000" i="1">
                            <a:solidFill>
                              <a:srgbClr val="3C9A6F"/>
                            </a:solidFill>
                            <a:latin typeface="Cambria Math" panose="02040503050406030204" pitchFamily="18" charset="0"/>
                          </a:rPr>
                        </m:ctrlPr>
                      </m:dPr>
                      <m:e>
                        <m:r>
                          <a:rPr lang="de-CH" sz="6000" i="1">
                            <a:solidFill>
                              <a:srgbClr val="3C9A6F"/>
                            </a:solidFill>
                            <a:latin typeface="Cambria Math" panose="02040503050406030204" pitchFamily="18" charset="0"/>
                          </a:rPr>
                          <m:t>𝑥</m:t>
                        </m:r>
                        <m:r>
                          <a:rPr lang="de-CH" sz="6000" i="1">
                            <a:solidFill>
                              <a:srgbClr val="3C9A6F"/>
                            </a:solidFill>
                            <a:latin typeface="Cambria Math" panose="02040503050406030204" pitchFamily="18" charset="0"/>
                          </a:rPr>
                          <m:t>,</m:t>
                        </m:r>
                        <m:sSub>
                          <m:sSubPr>
                            <m:ctrlPr>
                              <a:rPr lang="de-CH" sz="6000" i="1">
                                <a:solidFill>
                                  <a:srgbClr val="3C9A6F"/>
                                </a:solidFill>
                                <a:latin typeface="Cambria Math" panose="02040503050406030204" pitchFamily="18" charset="0"/>
                                <a:ea typeface="Cambria Math" panose="02040503050406030204" pitchFamily="18" charset="0"/>
                              </a:rPr>
                            </m:ctrlPr>
                          </m:sSubPr>
                          <m:e>
                            <m:r>
                              <a:rPr lang="de-CH" sz="6000" i="1">
                                <a:solidFill>
                                  <a:srgbClr val="3C9A6F"/>
                                </a:solidFill>
                                <a:latin typeface="Cambria Math" panose="02040503050406030204" pitchFamily="18" charset="0"/>
                                <a:ea typeface="Cambria Math" panose="02040503050406030204" pitchFamily="18" charset="0"/>
                              </a:rPr>
                              <m:t>𝜔</m:t>
                            </m:r>
                          </m:e>
                          <m:sub>
                            <m:r>
                              <a:rPr lang="de-CH" sz="6000" i="1">
                                <a:solidFill>
                                  <a:srgbClr val="3C9A6F"/>
                                </a:solidFill>
                                <a:latin typeface="Cambria Math" panose="02040503050406030204" pitchFamily="18" charset="0"/>
                                <a:ea typeface="Cambria Math" panose="02040503050406030204" pitchFamily="18" charset="0"/>
                              </a:rPr>
                              <m:t>𝑖</m:t>
                            </m:r>
                          </m:sub>
                        </m:sSub>
                      </m:e>
                    </m:d>
                  </m:oMath>
                </a14:m>
                <a:endParaRPr lang="en-US" sz="6000" dirty="0">
                  <a:solidFill>
                    <a:srgbClr val="3C9A6F"/>
                  </a:solidFill>
                </a:endParaRPr>
              </a:p>
            </p:txBody>
          </p:sp>
        </mc:Choice>
        <mc:Fallback xmlns="">
          <p:sp>
            <p:nvSpPr>
              <p:cNvPr id="63" name="Textplatzhalter 3">
                <a:extLst>
                  <a:ext uri="{FF2B5EF4-FFF2-40B4-BE49-F238E27FC236}">
                    <a16:creationId xmlns:a16="http://schemas.microsoft.com/office/drawing/2014/main" id="{66E9A461-445D-414E-872E-20A17638DD73}"/>
                  </a:ext>
                </a:extLst>
              </p:cNvPr>
              <p:cNvSpPr txBox="1">
                <a:spLocks noRot="1" noChangeAspect="1" noMove="1" noResize="1" noEditPoints="1" noAdjustHandles="1" noChangeArrowheads="1" noChangeShapeType="1" noTextEdit="1"/>
              </p:cNvSpPr>
              <p:nvPr/>
            </p:nvSpPr>
            <p:spPr>
              <a:xfrm>
                <a:off x="10333113" y="6591993"/>
                <a:ext cx="2879583" cy="1659054"/>
              </a:xfrm>
              <a:prstGeom prst="rect">
                <a:avLst/>
              </a:prstGeom>
              <a:blipFill>
                <a:blip r:embed="rId9"/>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64" name="Textplatzhalter 1">
            <a:extLst>
              <a:ext uri="{FF2B5EF4-FFF2-40B4-BE49-F238E27FC236}">
                <a16:creationId xmlns:a16="http://schemas.microsoft.com/office/drawing/2014/main" id="{7038FE69-A53A-43C0-9382-70A34604D0CF}"/>
              </a:ext>
            </a:extLst>
          </p:cNvPr>
          <p:cNvSpPr>
            <a:spLocks noGrp="1"/>
          </p:cNvSpPr>
          <p:nvPr>
            <p:ph type="body" sz="quarter" idx="13"/>
          </p:nvPr>
        </p:nvSpPr>
        <p:spPr>
          <a:xfrm>
            <a:off x="10559314" y="7669788"/>
            <a:ext cx="2579416" cy="981037"/>
          </a:xfrm>
        </p:spPr>
        <p:txBody>
          <a:bodyPr/>
          <a:lstStyle/>
          <a:p>
            <a:r>
              <a:rPr lang="de-CH" sz="5400" dirty="0" err="1">
                <a:solidFill>
                  <a:srgbClr val="3C9A6F"/>
                </a:solidFill>
              </a:rPr>
              <a:t>Incident</a:t>
            </a:r>
            <a:endParaRPr lang="en-US" sz="5400" dirty="0">
              <a:solidFill>
                <a:srgbClr val="3C9A6F"/>
              </a:solidFill>
            </a:endParaRPr>
          </a:p>
        </p:txBody>
      </p:sp>
      <mc:AlternateContent xmlns:mc="http://schemas.openxmlformats.org/markup-compatibility/2006" xmlns:a14="http://schemas.microsoft.com/office/drawing/2010/main">
        <mc:Choice Requires="a14">
          <p:sp>
            <p:nvSpPr>
              <p:cNvPr id="65" name="Textplatzhalter 3">
                <a:extLst>
                  <a:ext uri="{FF2B5EF4-FFF2-40B4-BE49-F238E27FC236}">
                    <a16:creationId xmlns:a16="http://schemas.microsoft.com/office/drawing/2014/main" id="{B199F010-D0F1-4417-A8F1-DF68F009EF89}"/>
                  </a:ext>
                </a:extLst>
              </p:cNvPr>
              <p:cNvSpPr txBox="1">
                <a:spLocks/>
              </p:cNvSpPr>
              <p:nvPr/>
            </p:nvSpPr>
            <p:spPr>
              <a:xfrm>
                <a:off x="11672773" y="10030330"/>
                <a:ext cx="808920" cy="1537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8"/>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65" name="Textplatzhalter 3">
                <a:extLst>
                  <a:ext uri="{FF2B5EF4-FFF2-40B4-BE49-F238E27FC236}">
                    <a16:creationId xmlns:a16="http://schemas.microsoft.com/office/drawing/2014/main" id="{B199F010-D0F1-4417-A8F1-DF68F009EF89}"/>
                  </a:ext>
                </a:extLst>
              </p:cNvPr>
              <p:cNvSpPr txBox="1">
                <a:spLocks noRot="1" noChangeAspect="1" noMove="1" noResize="1" noEditPoints="1" noAdjustHandles="1" noChangeArrowheads="1" noChangeShapeType="1" noTextEdit="1"/>
              </p:cNvSpPr>
              <p:nvPr/>
            </p:nvSpPr>
            <p:spPr>
              <a:xfrm>
                <a:off x="11672773" y="10030330"/>
                <a:ext cx="808920" cy="1537493"/>
              </a:xfrm>
              <a:prstGeom prst="rect">
                <a:avLst/>
              </a:prstGeom>
              <a:blipFill>
                <a:blip r:embed="rId10"/>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cxnSp>
        <p:nvCxnSpPr>
          <p:cNvPr id="26" name="Gerade Verbindung mit Pfeil 25">
            <a:extLst>
              <a:ext uri="{FF2B5EF4-FFF2-40B4-BE49-F238E27FC236}">
                <a16:creationId xmlns:a16="http://schemas.microsoft.com/office/drawing/2014/main" id="{48BF87AB-87B4-4A01-8D3F-875F7F74A176}"/>
              </a:ext>
            </a:extLst>
          </p:cNvPr>
          <p:cNvCxnSpPr>
            <a:cxnSpLocks/>
          </p:cNvCxnSpPr>
          <p:nvPr/>
        </p:nvCxnSpPr>
        <p:spPr>
          <a:xfrm>
            <a:off x="12176049" y="10413929"/>
            <a:ext cx="0" cy="0"/>
          </a:xfrm>
          <a:prstGeom prst="straightConnector1">
            <a:avLst/>
          </a:prstGeom>
          <a:noFill/>
          <a:ln w="38100" cap="flat">
            <a:solidFill>
              <a:schemeClr val="tx1"/>
            </a:solidFill>
            <a:prstDash val="solid"/>
            <a:miter lim="400000"/>
            <a:headEnd type="none" w="lg" len="lg"/>
            <a:tailEnd type="oval" w="lg" len="lg"/>
          </a:ln>
          <a:effectLst/>
          <a:sp3d/>
        </p:spPr>
        <p:style>
          <a:lnRef idx="0">
            <a:scrgbClr r="0" g="0" b="0"/>
          </a:lnRef>
          <a:fillRef idx="0">
            <a:scrgbClr r="0" g="0" b="0"/>
          </a:fillRef>
          <a:effectRef idx="0">
            <a:scrgbClr r="0" g="0" b="0"/>
          </a:effectRef>
          <a:fontRef idx="none"/>
        </p:style>
      </p:cxnSp>
      <p:sp>
        <p:nvSpPr>
          <p:cNvPr id="6" name="Text Placeholder 5">
            <a:extLst>
              <a:ext uri="{FF2B5EF4-FFF2-40B4-BE49-F238E27FC236}">
                <a16:creationId xmlns:a16="http://schemas.microsoft.com/office/drawing/2014/main" id="{8FA0D9E5-13AD-4F15-940A-69321A9D242C}"/>
              </a:ext>
            </a:extLst>
          </p:cNvPr>
          <p:cNvSpPr>
            <a:spLocks noGrp="1"/>
          </p:cNvSpPr>
          <p:nvPr>
            <p:ph type="body" sz="quarter" idx="13"/>
          </p:nvPr>
        </p:nvSpPr>
        <p:spPr/>
        <p:txBody>
          <a:bodyPr/>
          <a:lstStyle/>
          <a:p>
            <a:endParaRPr lang="en-US"/>
          </a:p>
        </p:txBody>
      </p:sp>
      <p:sp>
        <p:nvSpPr>
          <p:cNvPr id="14" name="Text Placeholder 13">
            <a:extLst>
              <a:ext uri="{FF2B5EF4-FFF2-40B4-BE49-F238E27FC236}">
                <a16:creationId xmlns:a16="http://schemas.microsoft.com/office/drawing/2014/main" id="{B9AC03C0-9223-4EAF-936B-447F96691600}"/>
              </a:ext>
            </a:extLst>
          </p:cNvPr>
          <p:cNvSpPr>
            <a:spLocks noGrp="1"/>
          </p:cNvSpPr>
          <p:nvPr>
            <p:ph type="body" sz="quarter" idx="13"/>
          </p:nvPr>
        </p:nvSpPr>
        <p:spPr/>
        <p:txBody>
          <a:bodyPr/>
          <a:lstStyle/>
          <a:p>
            <a:endParaRPr lang="en-US"/>
          </a:p>
        </p:txBody>
      </p:sp>
      <p:sp>
        <p:nvSpPr>
          <p:cNvPr id="16" name="Text Placeholder 15">
            <a:extLst>
              <a:ext uri="{FF2B5EF4-FFF2-40B4-BE49-F238E27FC236}">
                <a16:creationId xmlns:a16="http://schemas.microsoft.com/office/drawing/2014/main" id="{3CD972B5-B0A9-4720-896A-B6EF5051E4D7}"/>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0032551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 name="Grafik 61">
            <a:extLst>
              <a:ext uri="{FF2B5EF4-FFF2-40B4-BE49-F238E27FC236}">
                <a16:creationId xmlns:a16="http://schemas.microsoft.com/office/drawing/2014/main" id="{A0EFEC73-4F2D-43A6-843C-FA5065B2A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81939">
            <a:off x="6699861" y="5231574"/>
            <a:ext cx="11032406" cy="11032406"/>
          </a:xfrm>
          <a:prstGeom prst="rect">
            <a:avLst/>
          </a:prstGeom>
        </p:spPr>
      </p:pic>
      <p:pic>
        <p:nvPicPr>
          <p:cNvPr id="62" name="Grafik 61">
            <a:extLst>
              <a:ext uri="{FF2B5EF4-FFF2-40B4-BE49-F238E27FC236}">
                <a16:creationId xmlns:a16="http://schemas.microsoft.com/office/drawing/2014/main" id="{FBCF40E7-A81A-4376-85B4-28BDA1B24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25554">
            <a:off x="6675797" y="5223552"/>
            <a:ext cx="11032406" cy="11032406"/>
          </a:xfrm>
          <a:prstGeom prst="rect">
            <a:avLst/>
          </a:prstGeom>
        </p:spPr>
      </p:pic>
      <p:sp>
        <p:nvSpPr>
          <p:cNvPr id="13" name="Rechteck 12"/>
          <p:cNvSpPr/>
          <p:nvPr/>
        </p:nvSpPr>
        <p:spPr>
          <a:xfrm>
            <a:off x="8397551" y="10413929"/>
            <a:ext cx="7595118" cy="33020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5" name="Rechteck 4"/>
          <p:cNvSpPr/>
          <p:nvPr/>
        </p:nvSpPr>
        <p:spPr>
          <a:xfrm>
            <a:off x="0" y="10413929"/>
            <a:ext cx="24384000" cy="2592000"/>
          </a:xfrm>
          <a:prstGeom prst="rect">
            <a:avLst/>
          </a:prstGeom>
          <a:gradFill>
            <a:gsLst>
              <a:gs pos="0">
                <a:schemeClr val="tx2"/>
              </a:gs>
              <a:gs pos="100000">
                <a:schemeClr val="bg1"/>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pic>
        <p:nvPicPr>
          <p:cNvPr id="7" name="Grafik 6" descr="Videokamera"/>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65649">
            <a:off x="1136000" y="4312965"/>
            <a:ext cx="2734798" cy="2734798"/>
          </a:xfrm>
          <a:prstGeom prst="rect">
            <a:avLst/>
          </a:prstGeom>
        </p:spPr>
      </p:pic>
      <p:cxnSp>
        <p:nvCxnSpPr>
          <p:cNvPr id="9" name="Gerade Verbindung mit Pfeil 8"/>
          <p:cNvCxnSpPr>
            <a:cxnSpLocks/>
          </p:cNvCxnSpPr>
          <p:nvPr/>
        </p:nvCxnSpPr>
        <p:spPr>
          <a:xfrm>
            <a:off x="3505202" y="6606073"/>
            <a:ext cx="8665029" cy="3807856"/>
          </a:xfrm>
          <a:prstGeom prst="straightConnector1">
            <a:avLst/>
          </a:prstGeom>
          <a:noFill/>
          <a:ln w="38100" cap="flat">
            <a:solidFill>
              <a:schemeClr val="tx1"/>
            </a:solidFill>
            <a:prstDash val="solid"/>
            <a:miter lim="400000"/>
            <a:headEnd type="triangle" w="lg" len="lg"/>
            <a:tailEnd type="oval" w="lg" len="lg"/>
          </a:ln>
          <a:effectLst/>
          <a:sp3d/>
        </p:spPr>
        <p:style>
          <a:lnRef idx="0">
            <a:scrgbClr r="0" g="0" b="0"/>
          </a:lnRef>
          <a:fillRef idx="0">
            <a:scrgbClr r="0" g="0" b="0"/>
          </a:fillRef>
          <a:effectRef idx="0">
            <a:scrgbClr r="0" g="0" b="0"/>
          </a:effectRef>
          <a:fontRef idx="none"/>
        </p:style>
      </p:cxnSp>
      <p:pic>
        <p:nvPicPr>
          <p:cNvPr id="19" name="Grafik 18" descr="Sonne">
            <a:extLst>
              <a:ext uri="{FF2B5EF4-FFF2-40B4-BE49-F238E27FC236}">
                <a16:creationId xmlns:a16="http://schemas.microsoft.com/office/drawing/2014/main" id="{3D1BBF5C-2B0D-4FFE-8ACA-F49FE4FC14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990142" y="6160029"/>
            <a:ext cx="2634342" cy="2634342"/>
          </a:xfrm>
          <a:prstGeom prst="rect">
            <a:avLst/>
          </a:prstGeom>
        </p:spPr>
      </p:pic>
      <p:sp>
        <p:nvSpPr>
          <p:cNvPr id="2" name="Slide Number Placeholder 1">
            <a:extLst>
              <a:ext uri="{FF2B5EF4-FFF2-40B4-BE49-F238E27FC236}">
                <a16:creationId xmlns:a16="http://schemas.microsoft.com/office/drawing/2014/main" id="{63502FD5-4A20-4F44-BD8E-46718FF45257}"/>
              </a:ext>
            </a:extLst>
          </p:cNvPr>
          <p:cNvSpPr>
            <a:spLocks noGrp="1"/>
          </p:cNvSpPr>
          <p:nvPr>
            <p:ph type="sldNum" sz="quarter" idx="2"/>
          </p:nvPr>
        </p:nvSpPr>
        <p:spPr/>
        <p:txBody>
          <a:bodyPr/>
          <a:lstStyle/>
          <a:p>
            <a:fld id="{86CB4B4D-7CA3-9044-876B-883B54F8677D}" type="slidenum">
              <a:rPr lang="en-US" smtClean="0"/>
              <a:t>75</a:t>
            </a:fld>
            <a:endParaRPr lang="en-US"/>
          </a:p>
        </p:txBody>
      </p:sp>
      <p:sp>
        <p:nvSpPr>
          <p:cNvPr id="8" name="Textplatzhalter 7">
            <a:extLst>
              <a:ext uri="{FF2B5EF4-FFF2-40B4-BE49-F238E27FC236}">
                <a16:creationId xmlns:a16="http://schemas.microsoft.com/office/drawing/2014/main" id="{9F9DFB0E-E745-4E10-8133-CEB545ECAF88}"/>
              </a:ext>
            </a:extLst>
          </p:cNvPr>
          <p:cNvSpPr>
            <a:spLocks noGrp="1"/>
          </p:cNvSpPr>
          <p:nvPr>
            <p:ph type="body" sz="quarter" idx="13"/>
          </p:nvPr>
        </p:nvSpPr>
        <p:spPr/>
        <p:txBody>
          <a:bodyPr/>
          <a:lstStyle/>
          <a:p>
            <a:endParaRPr lang="en-US"/>
          </a:p>
        </p:txBody>
      </p:sp>
      <p:sp>
        <p:nvSpPr>
          <p:cNvPr id="11" name="Textplatzhalter 10">
            <a:extLst>
              <a:ext uri="{FF2B5EF4-FFF2-40B4-BE49-F238E27FC236}">
                <a16:creationId xmlns:a16="http://schemas.microsoft.com/office/drawing/2014/main" id="{717A7DBC-6FF0-42DB-8BFB-CEE3FBAB3D0D}"/>
              </a:ext>
            </a:extLst>
          </p:cNvPr>
          <p:cNvSpPr>
            <a:spLocks noGrp="1"/>
          </p:cNvSpPr>
          <p:nvPr>
            <p:ph type="body" sz="quarter" idx="13"/>
          </p:nvPr>
        </p:nvSpPr>
        <p:spPr/>
        <p:txBody>
          <a:bodyPr/>
          <a:lstStyle/>
          <a:p>
            <a:endParaRPr lang="en-US"/>
          </a:p>
        </p:txBody>
      </p:sp>
      <p:sp>
        <p:nvSpPr>
          <p:cNvPr id="12" name="Rechteck 11">
            <a:extLst>
              <a:ext uri="{FF2B5EF4-FFF2-40B4-BE49-F238E27FC236}">
                <a16:creationId xmlns:a16="http://schemas.microsoft.com/office/drawing/2014/main" id="{7CCD5F97-CE38-439E-9A8C-00788A620CE5}"/>
              </a:ext>
            </a:extLst>
          </p:cNvPr>
          <p:cNvSpPr/>
          <p:nvPr/>
        </p:nvSpPr>
        <p:spPr>
          <a:xfrm>
            <a:off x="16821150" y="4675478"/>
            <a:ext cx="3245192" cy="533400"/>
          </a:xfrm>
          <a:prstGeom prst="rect">
            <a:avLst/>
          </a:prstGeom>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cxnSp>
        <p:nvCxnSpPr>
          <p:cNvPr id="20" name="Gerade Verbindung mit Pfeil 19">
            <a:extLst>
              <a:ext uri="{FF2B5EF4-FFF2-40B4-BE49-F238E27FC236}">
                <a16:creationId xmlns:a16="http://schemas.microsoft.com/office/drawing/2014/main" id="{C2289B21-4ABE-47BE-A577-7200B2D85694}"/>
              </a:ext>
            </a:extLst>
          </p:cNvPr>
          <p:cNvCxnSpPr>
            <a:cxnSpLocks/>
          </p:cNvCxnSpPr>
          <p:nvPr/>
        </p:nvCxnSpPr>
        <p:spPr>
          <a:xfrm>
            <a:off x="18364200" y="5184571"/>
            <a:ext cx="1828800" cy="1421502"/>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23" name="Gerade Verbindung mit Pfeil 22">
            <a:extLst>
              <a:ext uri="{FF2B5EF4-FFF2-40B4-BE49-F238E27FC236}">
                <a16:creationId xmlns:a16="http://schemas.microsoft.com/office/drawing/2014/main" id="{46276B95-1635-4BB8-BAF6-DC2ED463DDD5}"/>
              </a:ext>
            </a:extLst>
          </p:cNvPr>
          <p:cNvCxnSpPr>
            <a:cxnSpLocks/>
            <a:stCxn id="5" idx="0"/>
          </p:cNvCxnSpPr>
          <p:nvPr/>
        </p:nvCxnSpPr>
        <p:spPr>
          <a:xfrm flipV="1">
            <a:off x="12192000" y="5185262"/>
            <a:ext cx="6172200" cy="5228667"/>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28" name="Gerade Verbindung mit Pfeil 27">
            <a:extLst>
              <a:ext uri="{FF2B5EF4-FFF2-40B4-BE49-F238E27FC236}">
                <a16:creationId xmlns:a16="http://schemas.microsoft.com/office/drawing/2014/main" id="{AC80D03F-A664-468F-87B6-97D132E8BA12}"/>
              </a:ext>
            </a:extLst>
          </p:cNvPr>
          <p:cNvCxnSpPr>
            <a:cxnSpLocks/>
          </p:cNvCxnSpPr>
          <p:nvPr/>
        </p:nvCxnSpPr>
        <p:spPr>
          <a:xfrm>
            <a:off x="18010415" y="5184571"/>
            <a:ext cx="2001496" cy="1882979"/>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33" name="Gerade Verbindung mit Pfeil 32">
            <a:extLst>
              <a:ext uri="{FF2B5EF4-FFF2-40B4-BE49-F238E27FC236}">
                <a16:creationId xmlns:a16="http://schemas.microsoft.com/office/drawing/2014/main" id="{FBD2B56A-DA1A-40D0-A493-34203A0D6BAF}"/>
              </a:ext>
            </a:extLst>
          </p:cNvPr>
          <p:cNvCxnSpPr>
            <a:cxnSpLocks/>
          </p:cNvCxnSpPr>
          <p:nvPr/>
        </p:nvCxnSpPr>
        <p:spPr>
          <a:xfrm flipV="1">
            <a:off x="12170231" y="5184571"/>
            <a:ext cx="5840184" cy="5208918"/>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35" name="Gerade Verbindung mit Pfeil 34">
            <a:extLst>
              <a:ext uri="{FF2B5EF4-FFF2-40B4-BE49-F238E27FC236}">
                <a16:creationId xmlns:a16="http://schemas.microsoft.com/office/drawing/2014/main" id="{0EC94F08-D466-43E6-BD14-3A13FB4E4704}"/>
              </a:ext>
            </a:extLst>
          </p:cNvPr>
          <p:cNvCxnSpPr>
            <a:cxnSpLocks/>
          </p:cNvCxnSpPr>
          <p:nvPr/>
        </p:nvCxnSpPr>
        <p:spPr>
          <a:xfrm>
            <a:off x="18756086" y="5180232"/>
            <a:ext cx="2079174" cy="1201517"/>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37" name="Gerade Verbindung mit Pfeil 36">
            <a:extLst>
              <a:ext uri="{FF2B5EF4-FFF2-40B4-BE49-F238E27FC236}">
                <a16:creationId xmlns:a16="http://schemas.microsoft.com/office/drawing/2014/main" id="{2EE0FADB-FF66-4897-BECA-E4B0AA7971D1}"/>
              </a:ext>
            </a:extLst>
          </p:cNvPr>
          <p:cNvCxnSpPr>
            <a:cxnSpLocks/>
          </p:cNvCxnSpPr>
          <p:nvPr/>
        </p:nvCxnSpPr>
        <p:spPr>
          <a:xfrm flipV="1">
            <a:off x="12189281" y="5210268"/>
            <a:ext cx="6620499" cy="5162781"/>
          </a:xfrm>
          <a:prstGeom prst="straightConnector1">
            <a:avLst/>
          </a:prstGeom>
          <a:noFill/>
          <a:ln w="63500" cap="flat">
            <a:solidFill>
              <a:srgbClr val="3C9A6F"/>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41" name="Straight Arrow Connector 27">
            <a:extLst>
              <a:ext uri="{FF2B5EF4-FFF2-40B4-BE49-F238E27FC236}">
                <a16:creationId xmlns:a16="http://schemas.microsoft.com/office/drawing/2014/main" id="{7BCE9795-14CA-495B-947D-4FB9443E6B5B}"/>
              </a:ext>
            </a:extLst>
          </p:cNvPr>
          <p:cNvCxnSpPr>
            <a:cxnSpLocks/>
            <a:endCxn id="5" idx="0"/>
          </p:cNvCxnSpPr>
          <p:nvPr/>
        </p:nvCxnSpPr>
        <p:spPr>
          <a:xfrm flipH="1">
            <a:off x="12192000" y="7962900"/>
            <a:ext cx="8001000" cy="2451029"/>
          </a:xfrm>
          <a:prstGeom prst="straightConnector1">
            <a:avLst/>
          </a:prstGeom>
          <a:ln w="63500">
            <a:solidFill>
              <a:srgbClr val="3C9A6F"/>
            </a:solidFill>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27">
            <a:extLst>
              <a:ext uri="{FF2B5EF4-FFF2-40B4-BE49-F238E27FC236}">
                <a16:creationId xmlns:a16="http://schemas.microsoft.com/office/drawing/2014/main" id="{D680F3D6-4109-4C9F-B451-F9D6331D20C3}"/>
              </a:ext>
            </a:extLst>
          </p:cNvPr>
          <p:cNvCxnSpPr>
            <a:cxnSpLocks/>
            <a:endCxn id="5" idx="0"/>
          </p:cNvCxnSpPr>
          <p:nvPr/>
        </p:nvCxnSpPr>
        <p:spPr>
          <a:xfrm flipH="1">
            <a:off x="12192000" y="7477200"/>
            <a:ext cx="7603674" cy="2936729"/>
          </a:xfrm>
          <a:prstGeom prst="straightConnector1">
            <a:avLst/>
          </a:prstGeom>
          <a:ln w="63500">
            <a:solidFill>
              <a:srgbClr val="3C9A6F"/>
            </a:solidFill>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27">
            <a:extLst>
              <a:ext uri="{FF2B5EF4-FFF2-40B4-BE49-F238E27FC236}">
                <a16:creationId xmlns:a16="http://schemas.microsoft.com/office/drawing/2014/main" id="{2FFF508C-343C-4258-AE30-D59819D43358}"/>
              </a:ext>
            </a:extLst>
          </p:cNvPr>
          <p:cNvCxnSpPr>
            <a:cxnSpLocks/>
            <a:endCxn id="5" idx="0"/>
          </p:cNvCxnSpPr>
          <p:nvPr/>
        </p:nvCxnSpPr>
        <p:spPr>
          <a:xfrm flipH="1">
            <a:off x="12192000" y="8510001"/>
            <a:ext cx="8570402" cy="1903928"/>
          </a:xfrm>
          <a:prstGeom prst="straightConnector1">
            <a:avLst/>
          </a:prstGeom>
          <a:ln w="63500">
            <a:solidFill>
              <a:srgbClr val="3C9A6F"/>
            </a:solidFill>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3" name="Textplatzhalter 3">
                <a:extLst>
                  <a:ext uri="{FF2B5EF4-FFF2-40B4-BE49-F238E27FC236}">
                    <a16:creationId xmlns:a16="http://schemas.microsoft.com/office/drawing/2014/main" id="{66E9A461-445D-414E-872E-20A17638DD73}"/>
                  </a:ext>
                </a:extLst>
              </p:cNvPr>
              <p:cNvSpPr txBox="1">
                <a:spLocks/>
              </p:cNvSpPr>
              <p:nvPr/>
            </p:nvSpPr>
            <p:spPr>
              <a:xfrm>
                <a:off x="10333113" y="6591993"/>
                <a:ext cx="2879583" cy="16590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8"/>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14:m>
                  <m:oMath xmlns:m="http://schemas.openxmlformats.org/officeDocument/2006/math">
                    <m:r>
                      <a:rPr lang="de-CH" sz="6000" i="1" smtClean="0">
                        <a:solidFill>
                          <a:srgbClr val="3C9A6F"/>
                        </a:solidFill>
                        <a:latin typeface="Cambria Math" panose="02040503050406030204" pitchFamily="18" charset="0"/>
                      </a:rPr>
                      <m:t>𝐿</m:t>
                    </m:r>
                    <m:d>
                      <m:dPr>
                        <m:ctrlPr>
                          <a:rPr lang="de-CH" sz="6000" i="1">
                            <a:solidFill>
                              <a:srgbClr val="3C9A6F"/>
                            </a:solidFill>
                            <a:latin typeface="Cambria Math" panose="02040503050406030204" pitchFamily="18" charset="0"/>
                          </a:rPr>
                        </m:ctrlPr>
                      </m:dPr>
                      <m:e>
                        <m:r>
                          <a:rPr lang="de-CH" sz="6000" i="1">
                            <a:solidFill>
                              <a:srgbClr val="3C9A6F"/>
                            </a:solidFill>
                            <a:latin typeface="Cambria Math" panose="02040503050406030204" pitchFamily="18" charset="0"/>
                          </a:rPr>
                          <m:t>𝑥</m:t>
                        </m:r>
                        <m:r>
                          <a:rPr lang="de-CH" sz="6000" i="1">
                            <a:solidFill>
                              <a:srgbClr val="3C9A6F"/>
                            </a:solidFill>
                            <a:latin typeface="Cambria Math" panose="02040503050406030204" pitchFamily="18" charset="0"/>
                          </a:rPr>
                          <m:t>,</m:t>
                        </m:r>
                        <m:sSub>
                          <m:sSubPr>
                            <m:ctrlPr>
                              <a:rPr lang="de-CH" sz="6000" i="1">
                                <a:solidFill>
                                  <a:srgbClr val="3C9A6F"/>
                                </a:solidFill>
                                <a:latin typeface="Cambria Math" panose="02040503050406030204" pitchFamily="18" charset="0"/>
                                <a:ea typeface="Cambria Math" panose="02040503050406030204" pitchFamily="18" charset="0"/>
                              </a:rPr>
                            </m:ctrlPr>
                          </m:sSubPr>
                          <m:e>
                            <m:r>
                              <a:rPr lang="de-CH" sz="6000" i="1">
                                <a:solidFill>
                                  <a:srgbClr val="3C9A6F"/>
                                </a:solidFill>
                                <a:latin typeface="Cambria Math" panose="02040503050406030204" pitchFamily="18" charset="0"/>
                                <a:ea typeface="Cambria Math" panose="02040503050406030204" pitchFamily="18" charset="0"/>
                              </a:rPr>
                              <m:t>𝜔</m:t>
                            </m:r>
                          </m:e>
                          <m:sub>
                            <m:r>
                              <a:rPr lang="de-CH" sz="6000" i="1">
                                <a:solidFill>
                                  <a:srgbClr val="3C9A6F"/>
                                </a:solidFill>
                                <a:latin typeface="Cambria Math" panose="02040503050406030204" pitchFamily="18" charset="0"/>
                                <a:ea typeface="Cambria Math" panose="02040503050406030204" pitchFamily="18" charset="0"/>
                              </a:rPr>
                              <m:t>𝑖</m:t>
                            </m:r>
                          </m:sub>
                        </m:sSub>
                      </m:e>
                    </m:d>
                  </m:oMath>
                </a14:m>
                <a:endParaRPr lang="en-US" sz="6000" dirty="0">
                  <a:solidFill>
                    <a:srgbClr val="3C9A6F"/>
                  </a:solidFill>
                </a:endParaRPr>
              </a:p>
            </p:txBody>
          </p:sp>
        </mc:Choice>
        <mc:Fallback xmlns="">
          <p:sp>
            <p:nvSpPr>
              <p:cNvPr id="63" name="Textplatzhalter 3">
                <a:extLst>
                  <a:ext uri="{FF2B5EF4-FFF2-40B4-BE49-F238E27FC236}">
                    <a16:creationId xmlns:a16="http://schemas.microsoft.com/office/drawing/2014/main" id="{66E9A461-445D-414E-872E-20A17638DD73}"/>
                  </a:ext>
                </a:extLst>
              </p:cNvPr>
              <p:cNvSpPr txBox="1">
                <a:spLocks noRot="1" noChangeAspect="1" noMove="1" noResize="1" noEditPoints="1" noAdjustHandles="1" noChangeArrowheads="1" noChangeShapeType="1" noTextEdit="1"/>
              </p:cNvSpPr>
              <p:nvPr/>
            </p:nvSpPr>
            <p:spPr>
              <a:xfrm>
                <a:off x="10333113" y="6591993"/>
                <a:ext cx="2879583" cy="1659054"/>
              </a:xfrm>
              <a:prstGeom prst="rect">
                <a:avLst/>
              </a:prstGeom>
              <a:blipFill>
                <a:blip r:embed="rId9"/>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64" name="Textplatzhalter 1">
            <a:extLst>
              <a:ext uri="{FF2B5EF4-FFF2-40B4-BE49-F238E27FC236}">
                <a16:creationId xmlns:a16="http://schemas.microsoft.com/office/drawing/2014/main" id="{7038FE69-A53A-43C0-9382-70A34604D0CF}"/>
              </a:ext>
            </a:extLst>
          </p:cNvPr>
          <p:cNvSpPr>
            <a:spLocks noGrp="1"/>
          </p:cNvSpPr>
          <p:nvPr>
            <p:ph type="body" sz="quarter" idx="13"/>
          </p:nvPr>
        </p:nvSpPr>
        <p:spPr>
          <a:xfrm>
            <a:off x="10559314" y="7669788"/>
            <a:ext cx="2579416" cy="981037"/>
          </a:xfrm>
        </p:spPr>
        <p:txBody>
          <a:bodyPr/>
          <a:lstStyle/>
          <a:p>
            <a:r>
              <a:rPr lang="de-CH" sz="5400" dirty="0" err="1">
                <a:solidFill>
                  <a:srgbClr val="3C9A6F"/>
                </a:solidFill>
              </a:rPr>
              <a:t>Incident</a:t>
            </a:r>
            <a:endParaRPr lang="en-US" sz="5400" dirty="0">
              <a:solidFill>
                <a:srgbClr val="3C9A6F"/>
              </a:solidFill>
            </a:endParaRPr>
          </a:p>
        </p:txBody>
      </p:sp>
      <mc:AlternateContent xmlns:mc="http://schemas.openxmlformats.org/markup-compatibility/2006" xmlns:a14="http://schemas.microsoft.com/office/drawing/2010/main">
        <mc:Choice Requires="a14">
          <p:sp>
            <p:nvSpPr>
              <p:cNvPr id="65" name="Textplatzhalter 3">
                <a:extLst>
                  <a:ext uri="{FF2B5EF4-FFF2-40B4-BE49-F238E27FC236}">
                    <a16:creationId xmlns:a16="http://schemas.microsoft.com/office/drawing/2014/main" id="{B199F010-D0F1-4417-A8F1-DF68F009EF89}"/>
                  </a:ext>
                </a:extLst>
              </p:cNvPr>
              <p:cNvSpPr txBox="1">
                <a:spLocks/>
              </p:cNvSpPr>
              <p:nvPr/>
            </p:nvSpPr>
            <p:spPr>
              <a:xfrm>
                <a:off x="11672773" y="10030330"/>
                <a:ext cx="808920" cy="15374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marL="0" marR="0" indent="0" algn="l" defTabSz="825500" latinLnBrk="0">
                  <a:lnSpc>
                    <a:spcPct val="100000"/>
                  </a:lnSpc>
                  <a:spcBef>
                    <a:spcPts val="3000"/>
                  </a:spcBef>
                  <a:spcAft>
                    <a:spcPts val="0"/>
                  </a:spcAft>
                  <a:buClrTx/>
                  <a:buSzPct val="25000"/>
                  <a:buFontTx/>
                  <a:buBlip>
                    <a:blip r:embed="rId8"/>
                  </a:buBlip>
                  <a:tabLst/>
                  <a:defRPr sz="5000" b="0" i="0" u="none" strike="noStrike" cap="none" spc="0" baseline="0">
                    <a:ln>
                      <a:noFill/>
                    </a:ln>
                    <a:solidFill>
                      <a:srgbClr val="393328"/>
                    </a:solidFill>
                    <a:uFillTx/>
                    <a:latin typeface="+mj-lt"/>
                    <a:ea typeface="+mj-ea"/>
                    <a:cs typeface="+mj-cs"/>
                    <a:sym typeface="Helvetica Neue Light"/>
                  </a:defRPr>
                </a:lvl1pPr>
                <a:lvl2pPr marL="355600" marR="0" indent="-3556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2pPr>
                <a:lvl3pPr marL="711200" marR="0" indent="-7112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3pPr>
                <a:lvl4pPr marL="1066800" marR="0" indent="-10668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4pPr>
                <a:lvl5pPr marL="1422400" marR="0" indent="-1422400" algn="l" defTabSz="825500" latinLnBrk="0">
                  <a:lnSpc>
                    <a:spcPct val="100000"/>
                  </a:lnSpc>
                  <a:spcBef>
                    <a:spcPts val="1500"/>
                  </a:spcBef>
                  <a:spcAft>
                    <a:spcPts val="0"/>
                  </a:spcAft>
                  <a:buClrTx/>
                  <a:buSzPct val="25000"/>
                  <a:buFontTx/>
                  <a:buBlip>
                    <a:blip r:embed="rId8"/>
                  </a:buBlip>
                  <a:tabLst/>
                  <a:defRPr sz="4000" b="0" i="0" u="none" strike="noStrike" cap="none" spc="0" baseline="0">
                    <a:ln>
                      <a:noFill/>
                    </a:ln>
                    <a:solidFill>
                      <a:srgbClr val="393328"/>
                    </a:solidFill>
                    <a:uFillTx/>
                    <a:latin typeface="+mj-lt"/>
                    <a:ea typeface="+mj-ea"/>
                    <a:cs typeface="+mj-cs"/>
                    <a:sym typeface="Helvetica Neue Light"/>
                  </a:defRPr>
                </a:lvl5pPr>
                <a:lvl6pPr marL="31654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6pPr>
                <a:lvl7pPr marL="35210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7pPr>
                <a:lvl8pPr marL="38766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8pPr>
                <a:lvl9pPr marL="4232275" marR="0" indent="-714375" algn="l" defTabSz="825500" latinLnBrk="0">
                  <a:lnSpc>
                    <a:spcPct val="100000"/>
                  </a:lnSpc>
                  <a:spcBef>
                    <a:spcPts val="3000"/>
                  </a:spcBef>
                  <a:spcAft>
                    <a:spcPts val="0"/>
                  </a:spcAft>
                  <a:buClrTx/>
                  <a:buSzPct val="171000"/>
                  <a:buFontTx/>
                  <a:buChar char="•"/>
                  <a:tabLst/>
                  <a:defRPr sz="5000" b="0" i="0" u="none" strike="noStrike" cap="none" spc="0" baseline="0">
                    <a:ln>
                      <a:noFill/>
                    </a:ln>
                    <a:solidFill>
                      <a:srgbClr val="393328"/>
                    </a:solidFill>
                    <a:uFillTx/>
                    <a:latin typeface="+mn-lt"/>
                    <a:ea typeface="+mn-ea"/>
                    <a:cs typeface="+mn-cs"/>
                    <a:sym typeface="Helvetica Neue"/>
                  </a:defRPr>
                </a:lvl9pPr>
              </a:lstStyle>
              <a:p>
                <a:pPr hangingPunct="1">
                  <a:buNone/>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𝑥</m:t>
                      </m:r>
                    </m:oMath>
                  </m:oMathPara>
                </a14:m>
                <a:endParaRPr lang="en-US" dirty="0">
                  <a:solidFill>
                    <a:schemeClr val="tx1"/>
                  </a:solidFill>
                </a:endParaRPr>
              </a:p>
            </p:txBody>
          </p:sp>
        </mc:Choice>
        <mc:Fallback xmlns="">
          <p:sp>
            <p:nvSpPr>
              <p:cNvPr id="65" name="Textplatzhalter 3">
                <a:extLst>
                  <a:ext uri="{FF2B5EF4-FFF2-40B4-BE49-F238E27FC236}">
                    <a16:creationId xmlns:a16="http://schemas.microsoft.com/office/drawing/2014/main" id="{B199F010-D0F1-4417-A8F1-DF68F009EF89}"/>
                  </a:ext>
                </a:extLst>
              </p:cNvPr>
              <p:cNvSpPr txBox="1">
                <a:spLocks noRot="1" noChangeAspect="1" noMove="1" noResize="1" noEditPoints="1" noAdjustHandles="1" noChangeArrowheads="1" noChangeShapeType="1" noTextEdit="1"/>
              </p:cNvSpPr>
              <p:nvPr/>
            </p:nvSpPr>
            <p:spPr>
              <a:xfrm>
                <a:off x="11672773" y="10030330"/>
                <a:ext cx="808920" cy="1537493"/>
              </a:xfrm>
              <a:prstGeom prst="rect">
                <a:avLst/>
              </a:prstGeom>
              <a:blipFill>
                <a:blip r:embed="rId10"/>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68" name="Textplatzhalter 67">
            <a:extLst>
              <a:ext uri="{FF2B5EF4-FFF2-40B4-BE49-F238E27FC236}">
                <a16:creationId xmlns:a16="http://schemas.microsoft.com/office/drawing/2014/main" id="{7062A74C-1981-462D-9612-F0972BE53D0E}"/>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D9E9019A-BECD-4164-A62B-522DAAFF906A}"/>
              </a:ext>
            </a:extLst>
          </p:cNvPr>
          <p:cNvSpPr>
            <a:spLocks noGrp="1"/>
          </p:cNvSpPr>
          <p:nvPr>
            <p:ph type="body" sz="quarter" idx="13"/>
          </p:nvPr>
        </p:nvSpPr>
        <p:spPr/>
        <p:txBody>
          <a:bodyPr/>
          <a:lstStyle/>
          <a:p>
            <a:endParaRPr lang="en-US"/>
          </a:p>
        </p:txBody>
      </p:sp>
      <p:sp>
        <p:nvSpPr>
          <p:cNvPr id="38" name="Titel 2">
            <a:extLst>
              <a:ext uri="{FF2B5EF4-FFF2-40B4-BE49-F238E27FC236}">
                <a16:creationId xmlns:a16="http://schemas.microsoft.com/office/drawing/2014/main" id="{AA6F66D0-0D1C-4B3F-AF66-2544DADB62A3}"/>
              </a:ext>
            </a:extLst>
          </p:cNvPr>
          <p:cNvSpPr>
            <a:spLocks noGrp="1"/>
          </p:cNvSpPr>
          <p:nvPr>
            <p:ph type="title"/>
          </p:nvPr>
        </p:nvSpPr>
        <p:spPr>
          <a:xfrm>
            <a:off x="406400" y="266700"/>
            <a:ext cx="23571201" cy="1244601"/>
          </a:xfrm>
        </p:spPr>
        <p:txBody>
          <a:bodyPr/>
          <a:lstStyle/>
          <a:p>
            <a:r>
              <a:rPr lang="en-US" noProof="0" dirty="0"/>
              <a:t>High Frequency Shadows</a:t>
            </a:r>
          </a:p>
        </p:txBody>
      </p:sp>
    </p:spTree>
    <p:extLst>
      <p:ext uri="{BB962C8B-B14F-4D97-AF65-F5344CB8AC3E}">
        <p14:creationId xmlns:p14="http://schemas.microsoft.com/office/powerpoint/2010/main" val="24329253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EFCDCA84-F1DB-4FA5-8F03-0EB18717B627}"/>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tretch>
            <a:fillRect/>
          </a:stretch>
        </p:blipFill>
        <p:spPr>
          <a:xfrm>
            <a:off x="-5438" y="-108855"/>
            <a:ext cx="24389438" cy="13936822"/>
          </a:xfrm>
        </p:spPr>
      </p:pic>
      <p:sp>
        <p:nvSpPr>
          <p:cNvPr id="7" name="Ellipse 6">
            <a:extLst>
              <a:ext uri="{FF2B5EF4-FFF2-40B4-BE49-F238E27FC236}">
                <a16:creationId xmlns:a16="http://schemas.microsoft.com/office/drawing/2014/main" id="{266B5698-1A55-4A88-B185-7F4983603852}"/>
              </a:ext>
            </a:extLst>
          </p:cNvPr>
          <p:cNvSpPr/>
          <p:nvPr/>
        </p:nvSpPr>
        <p:spPr>
          <a:xfrm>
            <a:off x="15588342" y="10145485"/>
            <a:ext cx="4049486" cy="3570515"/>
          </a:xfrm>
          <a:prstGeom prst="ellipse">
            <a:avLst/>
          </a:prstGeom>
          <a:noFill/>
          <a:ln w="127000"/>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 name="Slide Number Placeholder 1">
            <a:extLst>
              <a:ext uri="{FF2B5EF4-FFF2-40B4-BE49-F238E27FC236}">
                <a16:creationId xmlns:a16="http://schemas.microsoft.com/office/drawing/2014/main" id="{A2317938-80B9-49A8-BAD8-BC236922F57C}"/>
              </a:ext>
            </a:extLst>
          </p:cNvPr>
          <p:cNvSpPr>
            <a:spLocks noGrp="1"/>
          </p:cNvSpPr>
          <p:nvPr>
            <p:ph type="sldNum" sz="quarter" idx="2"/>
          </p:nvPr>
        </p:nvSpPr>
        <p:spPr>
          <a:xfrm>
            <a:off x="12015669" y="13003256"/>
            <a:ext cx="352661" cy="641201"/>
          </a:xfrm>
        </p:spPr>
        <p:txBody>
          <a:bodyPr/>
          <a:lstStyle/>
          <a:p>
            <a:fld id="{86CB4B4D-7CA3-9044-876B-883B54F8677D}" type="slidenum">
              <a:rPr lang="en-US" smtClean="0">
                <a:solidFill>
                  <a:schemeClr val="bg1"/>
                </a:solidFill>
              </a:rPr>
              <a:t>8</a:t>
            </a:fld>
            <a:endParaRPr lang="en-US" dirty="0">
              <a:solidFill>
                <a:schemeClr val="bg1"/>
              </a:solidFill>
            </a:endParaRPr>
          </a:p>
        </p:txBody>
      </p:sp>
      <p:sp>
        <p:nvSpPr>
          <p:cNvPr id="8" name="Titel 2">
            <a:extLst>
              <a:ext uri="{FF2B5EF4-FFF2-40B4-BE49-F238E27FC236}">
                <a16:creationId xmlns:a16="http://schemas.microsoft.com/office/drawing/2014/main" id="{037AEC01-BC13-45EA-B6E7-721651A17900}"/>
              </a:ext>
            </a:extLst>
          </p:cNvPr>
          <p:cNvSpPr txBox="1">
            <a:spLocks/>
          </p:cNvSpPr>
          <p:nvPr/>
        </p:nvSpPr>
        <p:spPr>
          <a:xfrm>
            <a:off x="406400" y="266700"/>
            <a:ext cx="23571201" cy="1244601"/>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9pPr>
          </a:lstStyle>
          <a:p>
            <a:pPr algn="l" hangingPunct="1"/>
            <a:r>
              <a:rPr lang="en-US" dirty="0">
                <a:solidFill>
                  <a:schemeClr val="bg1"/>
                </a:solidFill>
              </a:rPr>
              <a:t>Bidirectional Path Tracing</a:t>
            </a:r>
          </a:p>
        </p:txBody>
      </p:sp>
      <p:sp>
        <p:nvSpPr>
          <p:cNvPr id="5" name="Ellipse 4">
            <a:extLst>
              <a:ext uri="{FF2B5EF4-FFF2-40B4-BE49-F238E27FC236}">
                <a16:creationId xmlns:a16="http://schemas.microsoft.com/office/drawing/2014/main" id="{F7D36AA3-3475-4AE5-92EE-FB64F18D83F9}"/>
              </a:ext>
            </a:extLst>
          </p:cNvPr>
          <p:cNvSpPr/>
          <p:nvPr/>
        </p:nvSpPr>
        <p:spPr>
          <a:xfrm>
            <a:off x="11843656" y="1045028"/>
            <a:ext cx="4049486" cy="3570515"/>
          </a:xfrm>
          <a:prstGeom prst="ellipse">
            <a:avLst/>
          </a:prstGeom>
          <a:noFill/>
          <a:ln w="127000"/>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Tree>
    <p:extLst>
      <p:ext uri="{BB962C8B-B14F-4D97-AF65-F5344CB8AC3E}">
        <p14:creationId xmlns:p14="http://schemas.microsoft.com/office/powerpoint/2010/main" val="18829403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03AF3DC6-B845-4C94-8BBF-CE246846F9ED}"/>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781" b="781"/>
          <a:stretch>
            <a:fillRect/>
          </a:stretch>
        </p:blipFill>
        <p:spPr/>
      </p:pic>
      <p:sp>
        <p:nvSpPr>
          <p:cNvPr id="7" name="Ellipse 6">
            <a:extLst>
              <a:ext uri="{FF2B5EF4-FFF2-40B4-BE49-F238E27FC236}">
                <a16:creationId xmlns:a16="http://schemas.microsoft.com/office/drawing/2014/main" id="{097D2D07-4D16-460D-B644-0BD9F3E9F816}"/>
              </a:ext>
            </a:extLst>
          </p:cNvPr>
          <p:cNvSpPr/>
          <p:nvPr/>
        </p:nvSpPr>
        <p:spPr>
          <a:xfrm>
            <a:off x="15588342" y="10145485"/>
            <a:ext cx="4049486" cy="3570515"/>
          </a:xfrm>
          <a:prstGeom prst="ellipse">
            <a:avLst/>
          </a:prstGeom>
          <a:noFill/>
          <a:ln w="127000"/>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8" name="Ellipse 7">
            <a:extLst>
              <a:ext uri="{FF2B5EF4-FFF2-40B4-BE49-F238E27FC236}">
                <a16:creationId xmlns:a16="http://schemas.microsoft.com/office/drawing/2014/main" id="{A1083034-167D-43FB-8693-B75DF6915BD9}"/>
              </a:ext>
            </a:extLst>
          </p:cNvPr>
          <p:cNvSpPr/>
          <p:nvPr/>
        </p:nvSpPr>
        <p:spPr>
          <a:xfrm>
            <a:off x="11843656" y="1045028"/>
            <a:ext cx="4049486" cy="3570515"/>
          </a:xfrm>
          <a:prstGeom prst="ellipse">
            <a:avLst/>
          </a:prstGeom>
          <a:noFill/>
          <a:ln w="127000"/>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000000"/>
              </a:solidFill>
              <a:effectLst/>
              <a:uFillTx/>
              <a:latin typeface="+mj-lt"/>
              <a:ea typeface="+mj-ea"/>
              <a:cs typeface="+mj-cs"/>
              <a:sym typeface="Helvetica Neue Light"/>
            </a:endParaRPr>
          </a:p>
        </p:txBody>
      </p:sp>
      <p:sp>
        <p:nvSpPr>
          <p:cNvPr id="2" name="Slide Number Placeholder 1">
            <a:extLst>
              <a:ext uri="{FF2B5EF4-FFF2-40B4-BE49-F238E27FC236}">
                <a16:creationId xmlns:a16="http://schemas.microsoft.com/office/drawing/2014/main" id="{3C2F278F-7D4A-41B4-89CF-38AC35E3C7EB}"/>
              </a:ext>
            </a:extLst>
          </p:cNvPr>
          <p:cNvSpPr>
            <a:spLocks noGrp="1"/>
          </p:cNvSpPr>
          <p:nvPr>
            <p:ph type="sldNum" sz="quarter" idx="2"/>
          </p:nvPr>
        </p:nvSpPr>
        <p:spPr>
          <a:xfrm>
            <a:off x="11890635" y="13003256"/>
            <a:ext cx="602729" cy="641201"/>
          </a:xfrm>
        </p:spPr>
        <p:txBody>
          <a:bodyPr/>
          <a:lstStyle/>
          <a:p>
            <a:fld id="{86CB4B4D-7CA3-9044-876B-883B54F8677D}" type="slidenum">
              <a:rPr lang="en-US" smtClean="0">
                <a:solidFill>
                  <a:schemeClr val="bg1"/>
                </a:solidFill>
              </a:rPr>
              <a:t>9</a:t>
            </a:fld>
            <a:endParaRPr lang="en-US" dirty="0">
              <a:solidFill>
                <a:schemeClr val="bg1"/>
              </a:solidFill>
            </a:endParaRPr>
          </a:p>
        </p:txBody>
      </p:sp>
      <p:sp>
        <p:nvSpPr>
          <p:cNvPr id="9" name="Titel 2">
            <a:extLst>
              <a:ext uri="{FF2B5EF4-FFF2-40B4-BE49-F238E27FC236}">
                <a16:creationId xmlns:a16="http://schemas.microsoft.com/office/drawing/2014/main" id="{3842AA15-4399-402E-940A-60742FC5F621}"/>
              </a:ext>
            </a:extLst>
          </p:cNvPr>
          <p:cNvSpPr txBox="1">
            <a:spLocks/>
          </p:cNvSpPr>
          <p:nvPr/>
        </p:nvSpPr>
        <p:spPr>
          <a:xfrm>
            <a:off x="406400" y="266700"/>
            <a:ext cx="23571201" cy="1244601"/>
          </a:xfrm>
          <a:prstGeom prst="rect">
            <a:avLst/>
          </a:prstGeom>
        </p:spPr>
        <p:txBody>
          <a:bodyPr/>
          <a:lstStyle>
            <a:lvl1pPr marL="0" marR="0" indent="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1pPr>
            <a:lvl2pPr marL="0" marR="0" indent="2286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2pPr>
            <a:lvl3pPr marL="0" marR="0" indent="4572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3pPr>
            <a:lvl4pPr marL="0" marR="0" indent="6858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4pPr>
            <a:lvl5pPr marL="0" marR="0" indent="9144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5pPr>
            <a:lvl6pPr marL="0" marR="0" indent="11430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6pPr>
            <a:lvl7pPr marL="0" marR="0" indent="13716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7pPr>
            <a:lvl8pPr marL="0" marR="0" indent="16002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8pPr>
            <a:lvl9pPr marL="0" marR="0" indent="1828800" algn="ctr" defTabSz="825500" latinLnBrk="0">
              <a:lnSpc>
                <a:spcPct val="100000"/>
              </a:lnSpc>
              <a:spcBef>
                <a:spcPts val="0"/>
              </a:spcBef>
              <a:spcAft>
                <a:spcPts val="0"/>
              </a:spcAft>
              <a:buClrTx/>
              <a:buSzTx/>
              <a:buFontTx/>
              <a:buNone/>
              <a:tabLst/>
              <a:defRPr sz="8000" b="0" i="0" u="none" strike="noStrike" cap="none" spc="0" baseline="0">
                <a:ln>
                  <a:noFill/>
                </a:ln>
                <a:solidFill>
                  <a:srgbClr val="393328"/>
                </a:solidFill>
                <a:uFillTx/>
                <a:latin typeface="Helvetica Neue Medium"/>
                <a:ea typeface="Helvetica Neue Medium"/>
                <a:cs typeface="Helvetica Neue Medium"/>
                <a:sym typeface="Helvetica Neue Medium"/>
              </a:defRPr>
            </a:lvl9pPr>
          </a:lstStyle>
          <a:p>
            <a:pPr algn="l" hangingPunct="1"/>
            <a:r>
              <a:rPr lang="en-US" dirty="0">
                <a:solidFill>
                  <a:schemeClr val="bg1"/>
                </a:solidFill>
              </a:rPr>
              <a:t>Our Path Guiding</a:t>
            </a:r>
          </a:p>
        </p:txBody>
      </p:sp>
    </p:spTree>
    <p:extLst>
      <p:ext uri="{BB962C8B-B14F-4D97-AF65-F5344CB8AC3E}">
        <p14:creationId xmlns:p14="http://schemas.microsoft.com/office/powerpoint/2010/main" val="35129553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White">
  <a:themeElements>
    <a:clrScheme name="White">
      <a:dk1>
        <a:srgbClr val="393328"/>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Light"/>
        <a:ea typeface="Helvetica Neue Light"/>
        <a:cs typeface="Helvetica Neue Light"/>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12700" dir="30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11E1D"/>
        </a:solidFill>
        <a:ln w="12700" cap="flat">
          <a:noFill/>
          <a:miter lim="400000"/>
        </a:ln>
        <a:effectLst>
          <a:outerShdw blurRad="38100" dist="12700" dir="30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393328"/>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Light"/>
        <a:ea typeface="Helvetica Neue Light"/>
        <a:cs typeface="Helvetica Neue Light"/>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12700" dir="30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11E1D"/>
        </a:solidFill>
        <a:ln w="12700" cap="flat">
          <a:noFill/>
          <a:miter lim="400000"/>
        </a:ln>
        <a:effectLst>
          <a:outerShdw blurRad="38100" dist="12700" dir="30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393328"/>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5837</Words>
  <Application>Microsoft Office PowerPoint</Application>
  <PresentationFormat>Custom</PresentationFormat>
  <Paragraphs>770</Paragraphs>
  <Slides>75</Slides>
  <Notes>75</Notes>
  <HiddenSlides>19</HiddenSlides>
  <MMClips>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75</vt:i4>
      </vt:variant>
    </vt:vector>
  </HeadingPairs>
  <TitlesOfParts>
    <vt:vector size="86" baseType="lpstr">
      <vt:lpstr>Adobe Gothic Std B</vt:lpstr>
      <vt:lpstr>Arial</vt:lpstr>
      <vt:lpstr>Calibri</vt:lpstr>
      <vt:lpstr>Cambria Math</vt:lpstr>
      <vt:lpstr>Helvetica</vt:lpstr>
      <vt:lpstr>Helvetica Light</vt:lpstr>
      <vt:lpstr>Helvetica Neue</vt:lpstr>
      <vt:lpstr>Helvetica Neue Light</vt:lpstr>
      <vt:lpstr>Helvetica Neue Medium</vt:lpstr>
      <vt:lpstr>Wingdings</vt:lpstr>
      <vt:lpstr>White</vt:lpstr>
      <vt:lpstr>Practical Path Guiding for Efficient Light Transport Simulation</vt:lpstr>
      <vt:lpstr>PowerPoint Presentation</vt:lpstr>
      <vt:lpstr>Path Tracing Review: BSDF importance Sampling</vt:lpstr>
      <vt:lpstr>Path Tracing Review: Direct Illumination Sampling</vt:lpstr>
      <vt:lpstr>Path Tracing Review: Indirect Illumination</vt:lpstr>
      <vt:lpstr>PowerPoint Presentation</vt:lpstr>
      <vt:lpstr>PowerPoint Presentation</vt:lpstr>
      <vt:lpstr>PowerPoint Presentation</vt:lpstr>
      <vt:lpstr>PowerPoint Presentation</vt:lpstr>
      <vt:lpstr>How to Obtain the Incident Radiance for Guiding?</vt:lpstr>
      <vt:lpstr>Storing the Guiding Distribution</vt:lpstr>
      <vt:lpstr>Storing the Guiding Distribution</vt:lpstr>
      <vt:lpstr>Storing the Guiding Distribution</vt:lpstr>
      <vt:lpstr>Storing the Guiding Distribution</vt:lpstr>
      <vt:lpstr>Storing the Guiding Distribution</vt:lpstr>
      <vt:lpstr>Storing the Guiding Distribution</vt:lpstr>
      <vt:lpstr>Path Guiding Pipeline</vt:lpstr>
      <vt:lpstr>Path Guiding Pipeline</vt:lpstr>
      <vt:lpstr>Path Guiding Pipeline</vt:lpstr>
      <vt:lpstr>Iterated Path Guiding</vt:lpstr>
      <vt:lpstr>Iterated Path Guiding</vt:lpstr>
      <vt:lpstr>Iterated Path Guiding</vt:lpstr>
      <vt:lpstr>Iterated Path Guiding</vt:lpstr>
      <vt:lpstr>Iterated Path Guiding</vt:lpstr>
      <vt:lpstr>Iterated Path Guiding</vt:lpstr>
      <vt:lpstr>Iterated Path Guiding</vt:lpstr>
      <vt:lpstr>Iterated Path Guiding</vt:lpstr>
      <vt:lpstr>Iterated Path Guiding</vt:lpstr>
      <vt:lpstr>Storing the Guiding Distribution</vt:lpstr>
      <vt:lpstr>Directional Quadtree Subdivision</vt:lpstr>
      <vt:lpstr>Directional Quadtree Subdivision</vt:lpstr>
      <vt:lpstr>Directional Quadtree Subdivision</vt:lpstr>
      <vt:lpstr>Directional Quadtree Subdivision</vt:lpstr>
      <vt:lpstr>Iterated Path Guiding</vt:lpstr>
      <vt:lpstr>Iterated Path Guiding</vt:lpstr>
      <vt:lpstr>Iterated Path Guiding</vt:lpstr>
      <vt:lpstr>When to Stop Iterating?</vt:lpstr>
      <vt:lpstr>When to Stop Iterating?</vt:lpstr>
      <vt:lpstr>When to Stop Iterating?</vt:lpstr>
      <vt:lpstr>When to Stop Iterating?</vt:lpstr>
      <vt:lpstr>When to Stop Iterating?</vt:lpstr>
      <vt:lpstr>When to Stop Iterating?</vt:lpstr>
      <vt:lpstr>When to Stop Iterating?</vt:lpstr>
      <vt:lpstr>When to Stop Iterating?</vt:lpstr>
      <vt:lpstr>When to Stop Iterating?</vt:lpstr>
      <vt:lpstr>When to Stop Iterating?</vt:lpstr>
      <vt:lpstr>When to Stop Iterating?</vt:lpstr>
      <vt:lpstr>When to Stop Iterating?</vt:lpstr>
      <vt:lpstr>Results</vt:lpstr>
      <vt:lpstr>Torus</vt:lpstr>
      <vt:lpstr>Pool: Ours vs. Manifold Exploration MLT</vt:lpstr>
      <vt:lpstr>Pool: Ours vs. Manifold Exploration MLT</vt:lpstr>
      <vt:lpstr>Pool: Ours vs. Manifold Exploration MLT</vt:lpstr>
      <vt:lpstr>Limitations &amp; Future Work</vt:lpstr>
      <vt:lpstr>Other Contributions</vt:lpstr>
      <vt:lpstr>Conclusion</vt:lpstr>
      <vt:lpstr>PowerPoint Presentation</vt:lpstr>
      <vt:lpstr>PowerPoint Presentation</vt:lpstr>
      <vt:lpstr>PowerPoint Presentation</vt:lpstr>
      <vt:lpstr>What is Path Tracing?</vt:lpstr>
      <vt:lpstr>How to Generate Paths?</vt:lpstr>
      <vt:lpstr>PowerPoint Presentation</vt:lpstr>
      <vt:lpstr>Complex Geometry</vt:lpstr>
      <vt:lpstr>What is Path Guiding?</vt:lpstr>
      <vt:lpstr>What is Path Guiding?</vt:lpstr>
      <vt:lpstr>What is Path Guiding?</vt:lpstr>
      <vt:lpstr>What is Path Guiding?</vt:lpstr>
      <vt:lpstr>What is Path Guiding?</vt:lpstr>
      <vt:lpstr>What is Path Guiding?</vt:lpstr>
      <vt:lpstr>What is Path Guiding?</vt:lpstr>
      <vt:lpstr>What is Path Guiding?</vt:lpstr>
      <vt:lpstr>What is Path Guiding?</vt:lpstr>
      <vt:lpstr>The Spatio-Directional Tree (SD-Tree)</vt:lpstr>
      <vt:lpstr>High Frequency Shadows</vt:lpstr>
      <vt:lpstr>High Frequency Shadows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Rendering</dc:title>
  <dc:creator>thomas</dc:creator>
  <cp:lastModifiedBy> </cp:lastModifiedBy>
  <cp:revision>474</cp:revision>
  <dcterms:modified xsi:type="dcterms:W3CDTF">2017-06-23T16:49:42Z</dcterms:modified>
</cp:coreProperties>
</file>